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4"/>
    <p:sldMasterId id="2147483725" r:id="rId5"/>
    <p:sldMasterId id="2147483706" r:id="rId6"/>
    <p:sldMasterId id="2147483735" r:id="rId7"/>
    <p:sldMasterId id="2147483739" r:id="rId8"/>
  </p:sldMasterIdLst>
  <p:notesMasterIdLst>
    <p:notesMasterId r:id="rId26"/>
  </p:notesMasterIdLst>
  <p:handoutMasterIdLst>
    <p:handoutMasterId r:id="rId27"/>
  </p:handoutMasterIdLst>
  <p:sldIdLst>
    <p:sldId id="732" r:id="rId9"/>
    <p:sldId id="733" r:id="rId10"/>
    <p:sldId id="734" r:id="rId11"/>
    <p:sldId id="735" r:id="rId12"/>
    <p:sldId id="736" r:id="rId13"/>
    <p:sldId id="737" r:id="rId14"/>
    <p:sldId id="738" r:id="rId15"/>
    <p:sldId id="739" r:id="rId16"/>
    <p:sldId id="740" r:id="rId17"/>
    <p:sldId id="741" r:id="rId18"/>
    <p:sldId id="742" r:id="rId19"/>
    <p:sldId id="752" r:id="rId20"/>
    <p:sldId id="744" r:id="rId21"/>
    <p:sldId id="751" r:id="rId22"/>
    <p:sldId id="747" r:id="rId23"/>
    <p:sldId id="753" r:id="rId24"/>
    <p:sldId id="754"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60E2B722-38A6-A04F-AC65-E82791577859}">
          <p14:sldIdLst>
            <p14:sldId id="732"/>
            <p14:sldId id="733"/>
            <p14:sldId id="734"/>
            <p14:sldId id="735"/>
            <p14:sldId id="736"/>
            <p14:sldId id="737"/>
            <p14:sldId id="738"/>
            <p14:sldId id="739"/>
            <p14:sldId id="740"/>
            <p14:sldId id="741"/>
            <p14:sldId id="742"/>
            <p14:sldId id="752"/>
            <p14:sldId id="744"/>
            <p14:sldId id="751"/>
            <p14:sldId id="747"/>
            <p14:sldId id="753"/>
            <p14:sldId id="754"/>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0A122-D798-49ED-4763-CAAA6601E97B}" name="Katie Dallimore" initials="KD" userId="S::kdallimore@irex.org::b5cf6080-84d1-4000-9491-b554632610a0" providerId="AD"/>
  <p188:author id="{6E906056-8D45-1EA3-3205-260EA6823251}" name="Whitney Hough" initials="WH" userId="S::whough@irex.org::4caa6a00-2b2c-4034-b525-4a810a7db097" providerId="AD"/>
  <p188:author id="{5B5307E9-3465-028F-E458-63AE9F47F464}" name="Lynn Seumo" initials="LS" userId="S::lseumo@irex.org::f126b360-8c35-4255-b631-2a476f00fe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Thomas" initials="CT" lastIdx="7" clrIdx="0">
    <p:extLst>
      <p:ext uri="{19B8F6BF-5375-455C-9EA6-DF929625EA0E}">
        <p15:presenceInfo xmlns:p15="http://schemas.microsoft.com/office/powerpoint/2012/main" userId="S::cthomas@irex.org::a963c231-7e05-4469-96a7-ffccdeab8bb2" providerId="AD"/>
      </p:ext>
    </p:extLst>
  </p:cmAuthor>
  <p:cmAuthor id="2" name="Whitney Hough" initials="WH" lastIdx="6" clrIdx="1">
    <p:extLst>
      <p:ext uri="{19B8F6BF-5375-455C-9EA6-DF929625EA0E}">
        <p15:presenceInfo xmlns:p15="http://schemas.microsoft.com/office/powerpoint/2012/main" userId="S::whough@irex.org::4caa6a00-2b2c-4034-b525-4a810a7db097" providerId="AD"/>
      </p:ext>
    </p:extLst>
  </p:cmAuthor>
  <p:cmAuthor id="3" name="Kuban, M Michael" initials="KMM" lastIdx="3" clrIdx="2">
    <p:extLst>
      <p:ext uri="{19B8F6BF-5375-455C-9EA6-DF929625EA0E}">
        <p15:presenceInfo xmlns:p15="http://schemas.microsoft.com/office/powerpoint/2012/main" userId="S-1-5-21-1792949520-308680997-1801532177-32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077C8"/>
    <a:srgbClr val="FFFFFF"/>
    <a:srgbClr val="000000"/>
    <a:srgbClr val="9EA2A2"/>
    <a:srgbClr val="C7C9C7"/>
    <a:srgbClr val="59CBB2"/>
    <a:srgbClr val="082C2D"/>
    <a:srgbClr val="075254"/>
    <a:srgbClr val="009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64156" autoAdjust="0"/>
  </p:normalViewPr>
  <p:slideViewPr>
    <p:cSldViewPr snapToGrid="0">
      <p:cViewPr>
        <p:scale>
          <a:sx n="100" d="100"/>
          <a:sy n="100" d="100"/>
        </p:scale>
        <p:origin x="308" y="48"/>
      </p:cViewPr>
      <p:guideLst>
        <p:guide orient="horz" pos="900"/>
        <p:guide orient="horz" pos="2288"/>
        <p:guide orient="horz" pos="1008"/>
        <p:guide pos="328"/>
        <p:guide pos="5424"/>
      </p:guideLst>
    </p:cSldViewPr>
  </p:slideViewPr>
  <p:outlineViewPr>
    <p:cViewPr>
      <p:scale>
        <a:sx n="33" d="100"/>
        <a:sy n="33" d="100"/>
      </p:scale>
      <p:origin x="0" y="0"/>
    </p:cViewPr>
  </p:outlineViewPr>
  <p:notesTextViewPr>
    <p:cViewPr>
      <p:scale>
        <a:sx n="1" d="1"/>
        <a:sy n="1" d="1"/>
      </p:scale>
      <p:origin x="0" y="0"/>
    </p:cViewPr>
  </p:notesTextViewPr>
  <p:sorterViewPr>
    <p:cViewPr>
      <p:scale>
        <a:sx n="357" d="100"/>
        <a:sy n="357" d="100"/>
      </p:scale>
      <p:origin x="0" y="0"/>
    </p:cViewPr>
  </p:sorter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Hough" userId="S::whough@irex.org::4caa6a00-2b2c-4034-b525-4a810a7db097" providerId="AD" clId="Web-{4C6D17B7-6A90-24DE-4474-DBDF7BB6D0F7}"/>
    <pc:docChg chg="mod modSld">
      <pc:chgData name="Whitney Hough" userId="S::whough@irex.org::4caa6a00-2b2c-4034-b525-4a810a7db097" providerId="AD" clId="Web-{4C6D17B7-6A90-24DE-4474-DBDF7BB6D0F7}" dt="2023-12-05T14:59:14.163" v="45"/>
      <pc:docMkLst>
        <pc:docMk/>
      </pc:docMkLst>
      <pc:sldChg chg="modSp">
        <pc:chgData name="Whitney Hough" userId="S::whough@irex.org::4caa6a00-2b2c-4034-b525-4a810a7db097" providerId="AD" clId="Web-{4C6D17B7-6A90-24DE-4474-DBDF7BB6D0F7}" dt="2023-12-05T14:55:27.328" v="0" actId="20577"/>
        <pc:sldMkLst>
          <pc:docMk/>
          <pc:sldMk cId="3595997959" sldId="732"/>
        </pc:sldMkLst>
        <pc:spChg chg="mod">
          <ac:chgData name="Whitney Hough" userId="S::whough@irex.org::4caa6a00-2b2c-4034-b525-4a810a7db097" providerId="AD" clId="Web-{4C6D17B7-6A90-24DE-4474-DBDF7BB6D0F7}" dt="2023-12-05T14:55:27.328" v="0" actId="20577"/>
          <ac:spMkLst>
            <pc:docMk/>
            <pc:sldMk cId="3595997959" sldId="732"/>
            <ac:spMk id="2" creationId="{3E5253A4-AC90-4C89-A7F2-3B227B0E0B6F}"/>
          </ac:spMkLst>
        </pc:spChg>
      </pc:sldChg>
      <pc:sldChg chg="modSp">
        <pc:chgData name="Whitney Hough" userId="S::whough@irex.org::4caa6a00-2b2c-4034-b525-4a810a7db097" providerId="AD" clId="Web-{4C6D17B7-6A90-24DE-4474-DBDF7BB6D0F7}" dt="2023-12-05T14:57:28.613" v="5" actId="20577"/>
        <pc:sldMkLst>
          <pc:docMk/>
          <pc:sldMk cId="2373121665" sldId="744"/>
        </pc:sldMkLst>
        <pc:spChg chg="mod">
          <ac:chgData name="Whitney Hough" userId="S::whough@irex.org::4caa6a00-2b2c-4034-b525-4a810a7db097" providerId="AD" clId="Web-{4C6D17B7-6A90-24DE-4474-DBDF7BB6D0F7}" dt="2023-12-05T14:57:28.613" v="5" actId="20577"/>
          <ac:spMkLst>
            <pc:docMk/>
            <pc:sldMk cId="2373121665" sldId="744"/>
            <ac:spMk id="3" creationId="{B3F84756-0062-4276-AB8E-363F632D91E7}"/>
          </ac:spMkLst>
        </pc:spChg>
      </pc:sldChg>
      <pc:sldChg chg="modSp">
        <pc:chgData name="Whitney Hough" userId="S::whough@irex.org::4caa6a00-2b2c-4034-b525-4a810a7db097" providerId="AD" clId="Web-{4C6D17B7-6A90-24DE-4474-DBDF7BB6D0F7}" dt="2023-12-05T14:58:16.708" v="43" actId="20577"/>
        <pc:sldMkLst>
          <pc:docMk/>
          <pc:sldMk cId="429127758" sldId="751"/>
        </pc:sldMkLst>
        <pc:spChg chg="mod">
          <ac:chgData name="Whitney Hough" userId="S::whough@irex.org::4caa6a00-2b2c-4034-b525-4a810a7db097" providerId="AD" clId="Web-{4C6D17B7-6A90-24DE-4474-DBDF7BB6D0F7}" dt="2023-12-05T14:58:16.708" v="43" actId="20577"/>
          <ac:spMkLst>
            <pc:docMk/>
            <pc:sldMk cId="429127758" sldId="751"/>
            <ac:spMk id="3" creationId="{FDAE7753-ED00-46AC-9C2A-1443D5D5FC5A}"/>
          </ac:spMkLst>
        </pc:spChg>
      </pc:sldChg>
      <pc:sldChg chg="addCm">
        <pc:chgData name="Whitney Hough" userId="S::whough@irex.org::4caa6a00-2b2c-4034-b525-4a810a7db097" providerId="AD" clId="Web-{4C6D17B7-6A90-24DE-4474-DBDF7BB6D0F7}" dt="2023-12-05T14:59:14.163" v="45"/>
        <pc:sldMkLst>
          <pc:docMk/>
          <pc:sldMk cId="989876406" sldId="753"/>
        </pc:sldMkLst>
        <pc:extLst>
          <p:ext xmlns:p="http://schemas.openxmlformats.org/presentationml/2006/main" uri="{D6D511B9-2390-475A-947B-AFAB55BFBCF1}">
            <pc226:cmChg xmlns:pc226="http://schemas.microsoft.com/office/powerpoint/2022/06/main/command" chg="add">
              <pc226:chgData name="Whitney Hough" userId="S::whough@irex.org::4caa6a00-2b2c-4034-b525-4a810a7db097" providerId="AD" clId="Web-{4C6D17B7-6A90-24DE-4474-DBDF7BB6D0F7}" dt="2023-12-05T14:59:14.163" v="45"/>
              <pc2:cmMkLst xmlns:pc2="http://schemas.microsoft.com/office/powerpoint/2019/9/main/command">
                <pc:docMk/>
                <pc:sldMk cId="989876406" sldId="753"/>
                <pc2:cmMk id="{23273F77-B260-4377-B8AA-08967682BB3B}"/>
              </pc2:cmMkLst>
            </pc226:cmChg>
          </p:ext>
        </pc:extLst>
      </pc:sldChg>
    </pc:docChg>
  </pc:docChgLst>
  <pc:docChgLst>
    <pc:chgData name="Richard Felty" userId="d5ae6216-8ad0-4789-bd04-bef11b3a7a79" providerId="ADAL" clId="{FDD9C445-BA30-4828-BA69-AFDC875D9F0E}"/>
    <pc:docChg chg="undo custSel modSld">
      <pc:chgData name="Richard Felty" userId="d5ae6216-8ad0-4789-bd04-bef11b3a7a79" providerId="ADAL" clId="{FDD9C445-BA30-4828-BA69-AFDC875D9F0E}" dt="2023-12-01T14:58:00.698" v="517" actId="20577"/>
      <pc:docMkLst>
        <pc:docMk/>
      </pc:docMkLst>
      <pc:sldChg chg="modSp mod">
        <pc:chgData name="Richard Felty" userId="d5ae6216-8ad0-4789-bd04-bef11b3a7a79" providerId="ADAL" clId="{FDD9C445-BA30-4828-BA69-AFDC875D9F0E}" dt="2023-12-01T14:58:00.698" v="517" actId="20577"/>
        <pc:sldMkLst>
          <pc:docMk/>
          <pc:sldMk cId="3595997959" sldId="732"/>
        </pc:sldMkLst>
        <pc:spChg chg="mod">
          <ac:chgData name="Richard Felty" userId="d5ae6216-8ad0-4789-bd04-bef11b3a7a79" providerId="ADAL" clId="{FDD9C445-BA30-4828-BA69-AFDC875D9F0E}" dt="2023-12-01T14:58:00.698" v="517" actId="20577"/>
          <ac:spMkLst>
            <pc:docMk/>
            <pc:sldMk cId="3595997959" sldId="732"/>
            <ac:spMk id="2" creationId="{3E5253A4-AC90-4C89-A7F2-3B227B0E0B6F}"/>
          </ac:spMkLst>
        </pc:spChg>
      </pc:sldChg>
      <pc:sldChg chg="modSp mod">
        <pc:chgData name="Richard Felty" userId="d5ae6216-8ad0-4789-bd04-bef11b3a7a79" providerId="ADAL" clId="{FDD9C445-BA30-4828-BA69-AFDC875D9F0E}" dt="2023-11-29T20:51:30.095" v="97" actId="20577"/>
        <pc:sldMkLst>
          <pc:docMk/>
          <pc:sldMk cId="611195187" sldId="737"/>
        </pc:sldMkLst>
        <pc:spChg chg="mod">
          <ac:chgData name="Richard Felty" userId="d5ae6216-8ad0-4789-bd04-bef11b3a7a79" providerId="ADAL" clId="{FDD9C445-BA30-4828-BA69-AFDC875D9F0E}" dt="2023-11-29T20:51:30.095" v="97" actId="20577"/>
          <ac:spMkLst>
            <pc:docMk/>
            <pc:sldMk cId="611195187" sldId="737"/>
            <ac:spMk id="3" creationId="{0E052A3F-D53B-44D8-983B-D14011A67716}"/>
          </ac:spMkLst>
        </pc:spChg>
      </pc:sldChg>
      <pc:sldChg chg="modSp mod modNotesTx">
        <pc:chgData name="Richard Felty" userId="d5ae6216-8ad0-4789-bd04-bef11b3a7a79" providerId="ADAL" clId="{FDD9C445-BA30-4828-BA69-AFDC875D9F0E}" dt="2023-11-29T20:53:42.415" v="266" actId="20577"/>
        <pc:sldMkLst>
          <pc:docMk/>
          <pc:sldMk cId="922020338" sldId="738"/>
        </pc:sldMkLst>
        <pc:spChg chg="mod">
          <ac:chgData name="Richard Felty" userId="d5ae6216-8ad0-4789-bd04-bef11b3a7a79" providerId="ADAL" clId="{FDD9C445-BA30-4828-BA69-AFDC875D9F0E}" dt="2023-11-29T20:52:28.450" v="173" actId="20577"/>
          <ac:spMkLst>
            <pc:docMk/>
            <pc:sldMk cId="922020338" sldId="738"/>
            <ac:spMk id="3" creationId="{F5793C3F-B4FA-46B5-8239-7B74A2559727}"/>
          </ac:spMkLst>
        </pc:spChg>
      </pc:sldChg>
      <pc:sldChg chg="modSp mod modNotesTx">
        <pc:chgData name="Richard Felty" userId="d5ae6216-8ad0-4789-bd04-bef11b3a7a79" providerId="ADAL" clId="{FDD9C445-BA30-4828-BA69-AFDC875D9F0E}" dt="2023-12-01T14:56:06.569" v="498" actId="14100"/>
        <pc:sldMkLst>
          <pc:docMk/>
          <pc:sldMk cId="2166526841" sldId="739"/>
        </pc:sldMkLst>
        <pc:spChg chg="mod">
          <ac:chgData name="Richard Felty" userId="d5ae6216-8ad0-4789-bd04-bef11b3a7a79" providerId="ADAL" clId="{FDD9C445-BA30-4828-BA69-AFDC875D9F0E}" dt="2023-12-01T14:56:06.569" v="498" actId="14100"/>
          <ac:spMkLst>
            <pc:docMk/>
            <pc:sldMk cId="2166526841" sldId="739"/>
            <ac:spMk id="3" creationId="{0809071D-8152-4D2C-9B66-868F5193F42D}"/>
          </ac:spMkLst>
        </pc:spChg>
      </pc:sldChg>
      <pc:sldChg chg="modNotesTx">
        <pc:chgData name="Richard Felty" userId="d5ae6216-8ad0-4789-bd04-bef11b3a7a79" providerId="ADAL" clId="{FDD9C445-BA30-4828-BA69-AFDC875D9F0E}" dt="2023-11-30T13:19:37.431" v="477" actId="20577"/>
        <pc:sldMkLst>
          <pc:docMk/>
          <pc:sldMk cId="1093607676" sldId="742"/>
        </pc:sldMkLst>
      </pc:sldChg>
      <pc:sldChg chg="modSp mod modNotesTx">
        <pc:chgData name="Richard Felty" userId="d5ae6216-8ad0-4789-bd04-bef11b3a7a79" providerId="ADAL" clId="{FDD9C445-BA30-4828-BA69-AFDC875D9F0E}" dt="2023-12-01T14:57:28.071" v="509" actId="20577"/>
        <pc:sldMkLst>
          <pc:docMk/>
          <pc:sldMk cId="2373121665" sldId="744"/>
        </pc:sldMkLst>
        <pc:spChg chg="mod">
          <ac:chgData name="Richard Felty" userId="d5ae6216-8ad0-4789-bd04-bef11b3a7a79" providerId="ADAL" clId="{FDD9C445-BA30-4828-BA69-AFDC875D9F0E}" dt="2023-12-01T14:57:19.748" v="504" actId="20577"/>
          <ac:spMkLst>
            <pc:docMk/>
            <pc:sldMk cId="2373121665" sldId="744"/>
            <ac:spMk id="3" creationId="{B3F84756-0062-4276-AB8E-363F632D91E7}"/>
          </ac:spMkLst>
        </pc:spChg>
      </pc:sldChg>
      <pc:sldChg chg="modSp mod">
        <pc:chgData name="Richard Felty" userId="d5ae6216-8ad0-4789-bd04-bef11b3a7a79" providerId="ADAL" clId="{FDD9C445-BA30-4828-BA69-AFDC875D9F0E}" dt="2023-11-30T13:21:17.836" v="482" actId="27107"/>
        <pc:sldMkLst>
          <pc:docMk/>
          <pc:sldMk cId="3547146554" sldId="747"/>
        </pc:sldMkLst>
        <pc:spChg chg="mod">
          <ac:chgData name="Richard Felty" userId="d5ae6216-8ad0-4789-bd04-bef11b3a7a79" providerId="ADAL" clId="{FDD9C445-BA30-4828-BA69-AFDC875D9F0E}" dt="2023-11-30T13:21:17.836" v="482" actId="27107"/>
          <ac:spMkLst>
            <pc:docMk/>
            <pc:sldMk cId="3547146554" sldId="747"/>
            <ac:spMk id="3" creationId="{D1183D7B-F664-4092-8C2D-B4FC8E77D758}"/>
          </ac:spMkLst>
        </pc:spChg>
      </pc:sldChg>
    </pc:docChg>
  </pc:docChgLst>
  <pc:docChgLst>
    <pc:chgData name="Lynn Seumo" userId="f126b360-8c35-4255-b631-2a476f00fe12" providerId="ADAL" clId="{FA0BF141-BCA3-42B5-B382-2CB96F08D434}"/>
    <pc:docChg chg="custSel modSld">
      <pc:chgData name="Lynn Seumo" userId="f126b360-8c35-4255-b631-2a476f00fe12" providerId="ADAL" clId="{FA0BF141-BCA3-42B5-B382-2CB96F08D434}" dt="2023-01-03T17:45:11.351" v="104" actId="20577"/>
      <pc:docMkLst>
        <pc:docMk/>
      </pc:docMkLst>
      <pc:sldChg chg="modSp mod modNotesTx">
        <pc:chgData name="Lynn Seumo" userId="f126b360-8c35-4255-b631-2a476f00fe12" providerId="ADAL" clId="{FA0BF141-BCA3-42B5-B382-2CB96F08D434}" dt="2022-12-29T18:15:47.502" v="52" actId="114"/>
        <pc:sldMkLst>
          <pc:docMk/>
          <pc:sldMk cId="3595997959" sldId="732"/>
        </pc:sldMkLst>
        <pc:spChg chg="mod">
          <ac:chgData name="Lynn Seumo" userId="f126b360-8c35-4255-b631-2a476f00fe12" providerId="ADAL" clId="{FA0BF141-BCA3-42B5-B382-2CB96F08D434}" dt="2022-12-29T18:13:42.092" v="20" actId="20577"/>
          <ac:spMkLst>
            <pc:docMk/>
            <pc:sldMk cId="3595997959" sldId="732"/>
            <ac:spMk id="2" creationId="{3E5253A4-AC90-4C89-A7F2-3B227B0E0B6F}"/>
          </ac:spMkLst>
        </pc:spChg>
      </pc:sldChg>
      <pc:sldChg chg="modSp mod">
        <pc:chgData name="Lynn Seumo" userId="f126b360-8c35-4255-b631-2a476f00fe12" providerId="ADAL" clId="{FA0BF141-BCA3-42B5-B382-2CB96F08D434}" dt="2022-12-29T18:14:07.975" v="25" actId="1076"/>
        <pc:sldMkLst>
          <pc:docMk/>
          <pc:sldMk cId="1314859556" sldId="733"/>
        </pc:sldMkLst>
        <pc:spChg chg="mod">
          <ac:chgData name="Lynn Seumo" userId="f126b360-8c35-4255-b631-2a476f00fe12" providerId="ADAL" clId="{FA0BF141-BCA3-42B5-B382-2CB96F08D434}" dt="2022-12-29T18:14:07.975" v="25" actId="1076"/>
          <ac:spMkLst>
            <pc:docMk/>
            <pc:sldMk cId="1314859556" sldId="733"/>
            <ac:spMk id="4" creationId="{D9AE7FF3-FDD1-4885-94BF-87259DCDD244}"/>
          </ac:spMkLst>
        </pc:spChg>
        <pc:spChg chg="mod">
          <ac:chgData name="Lynn Seumo" userId="f126b360-8c35-4255-b631-2a476f00fe12" providerId="ADAL" clId="{FA0BF141-BCA3-42B5-B382-2CB96F08D434}" dt="2022-12-29T18:14:00.028" v="23" actId="1076"/>
          <ac:spMkLst>
            <pc:docMk/>
            <pc:sldMk cId="1314859556" sldId="733"/>
            <ac:spMk id="7" creationId="{08F3108E-559C-40DD-B5FC-41E22AB1D122}"/>
          </ac:spMkLst>
        </pc:spChg>
        <pc:spChg chg="mod">
          <ac:chgData name="Lynn Seumo" userId="f126b360-8c35-4255-b631-2a476f00fe12" providerId="ADAL" clId="{FA0BF141-BCA3-42B5-B382-2CB96F08D434}" dt="2022-12-29T18:13:52.473" v="21" actId="1076"/>
          <ac:spMkLst>
            <pc:docMk/>
            <pc:sldMk cId="1314859556" sldId="733"/>
            <ac:spMk id="9" creationId="{25D0F03F-CB76-45C6-8479-3E9A66031681}"/>
          </ac:spMkLst>
        </pc:spChg>
        <pc:spChg chg="mod">
          <ac:chgData name="Lynn Seumo" userId="f126b360-8c35-4255-b631-2a476f00fe12" providerId="ADAL" clId="{FA0BF141-BCA3-42B5-B382-2CB96F08D434}" dt="2022-12-29T18:13:55.281" v="22" actId="1076"/>
          <ac:spMkLst>
            <pc:docMk/>
            <pc:sldMk cId="1314859556" sldId="733"/>
            <ac:spMk id="10" creationId="{128907D2-7DD1-4499-94D5-BD40B837B33A}"/>
          </ac:spMkLst>
        </pc:spChg>
      </pc:sldChg>
      <pc:sldChg chg="modNotesTx">
        <pc:chgData name="Lynn Seumo" userId="f126b360-8c35-4255-b631-2a476f00fe12" providerId="ADAL" clId="{FA0BF141-BCA3-42B5-B382-2CB96F08D434}" dt="2022-12-29T18:15:24.042" v="51" actId="20577"/>
        <pc:sldMkLst>
          <pc:docMk/>
          <pc:sldMk cId="3456121016" sldId="734"/>
        </pc:sldMkLst>
      </pc:sldChg>
      <pc:sldChg chg="modNotesTx">
        <pc:chgData name="Lynn Seumo" userId="f126b360-8c35-4255-b631-2a476f00fe12" providerId="ADAL" clId="{FA0BF141-BCA3-42B5-B382-2CB96F08D434}" dt="2022-12-29T18:16:38.390" v="54" actId="114"/>
        <pc:sldMkLst>
          <pc:docMk/>
          <pc:sldMk cId="4144666702" sldId="735"/>
        </pc:sldMkLst>
      </pc:sldChg>
      <pc:sldChg chg="modSp mod">
        <pc:chgData name="Lynn Seumo" userId="f126b360-8c35-4255-b631-2a476f00fe12" providerId="ADAL" clId="{FA0BF141-BCA3-42B5-B382-2CB96F08D434}" dt="2022-12-29T18:14:38.094" v="26" actId="27636"/>
        <pc:sldMkLst>
          <pc:docMk/>
          <pc:sldMk cId="1438842741" sldId="736"/>
        </pc:sldMkLst>
        <pc:spChg chg="mod">
          <ac:chgData name="Lynn Seumo" userId="f126b360-8c35-4255-b631-2a476f00fe12" providerId="ADAL" clId="{FA0BF141-BCA3-42B5-B382-2CB96F08D434}" dt="2022-12-29T18:14:38.094" v="26" actId="27636"/>
          <ac:spMkLst>
            <pc:docMk/>
            <pc:sldMk cId="1438842741" sldId="736"/>
            <ac:spMk id="3" creationId="{D181FDD0-9FA2-4A80-B650-7A349166CEC5}"/>
          </ac:spMkLst>
        </pc:spChg>
      </pc:sldChg>
      <pc:sldChg chg="modNotesTx">
        <pc:chgData name="Lynn Seumo" userId="f126b360-8c35-4255-b631-2a476f00fe12" providerId="ADAL" clId="{FA0BF141-BCA3-42B5-B382-2CB96F08D434}" dt="2022-12-29T18:24:51.225" v="58" actId="20577"/>
        <pc:sldMkLst>
          <pc:docMk/>
          <pc:sldMk cId="922020338" sldId="738"/>
        </pc:sldMkLst>
      </pc:sldChg>
      <pc:sldChg chg="modSp mod">
        <pc:chgData name="Lynn Seumo" userId="f126b360-8c35-4255-b631-2a476f00fe12" providerId="ADAL" clId="{FA0BF141-BCA3-42B5-B382-2CB96F08D434}" dt="2023-01-03T17:45:11.351" v="104" actId="20577"/>
        <pc:sldMkLst>
          <pc:docMk/>
          <pc:sldMk cId="2166526841" sldId="739"/>
        </pc:sldMkLst>
        <pc:spChg chg="mod">
          <ac:chgData name="Lynn Seumo" userId="f126b360-8c35-4255-b631-2a476f00fe12" providerId="ADAL" clId="{FA0BF141-BCA3-42B5-B382-2CB96F08D434}" dt="2023-01-03T17:45:11.351" v="104" actId="20577"/>
          <ac:spMkLst>
            <pc:docMk/>
            <pc:sldMk cId="2166526841" sldId="739"/>
            <ac:spMk id="3" creationId="{0809071D-8152-4D2C-9B66-868F5193F42D}"/>
          </ac:spMkLst>
        </pc:spChg>
      </pc:sldChg>
      <pc:sldChg chg="modSp mod modNotesTx">
        <pc:chgData name="Lynn Seumo" userId="f126b360-8c35-4255-b631-2a476f00fe12" providerId="ADAL" clId="{FA0BF141-BCA3-42B5-B382-2CB96F08D434}" dt="2022-12-29T18:29:32.092" v="75" actId="20577"/>
        <pc:sldMkLst>
          <pc:docMk/>
          <pc:sldMk cId="1608522994" sldId="741"/>
        </pc:sldMkLst>
        <pc:spChg chg="mod">
          <ac:chgData name="Lynn Seumo" userId="f126b360-8c35-4255-b631-2a476f00fe12" providerId="ADAL" clId="{FA0BF141-BCA3-42B5-B382-2CB96F08D434}" dt="2022-12-29T18:29:23.493" v="65" actId="20577"/>
          <ac:spMkLst>
            <pc:docMk/>
            <pc:sldMk cId="1608522994" sldId="741"/>
            <ac:spMk id="3" creationId="{66D4219A-5ACF-4F45-86CF-A6C7CC54939D}"/>
          </ac:spMkLst>
        </pc:spChg>
      </pc:sldChg>
      <pc:sldChg chg="modSp mod">
        <pc:chgData name="Lynn Seumo" userId="f126b360-8c35-4255-b631-2a476f00fe12" providerId="ADAL" clId="{FA0BF141-BCA3-42B5-B382-2CB96F08D434}" dt="2022-12-29T18:14:38.159" v="27" actId="27636"/>
        <pc:sldMkLst>
          <pc:docMk/>
          <pc:sldMk cId="3547146554" sldId="747"/>
        </pc:sldMkLst>
        <pc:spChg chg="mod">
          <ac:chgData name="Lynn Seumo" userId="f126b360-8c35-4255-b631-2a476f00fe12" providerId="ADAL" clId="{FA0BF141-BCA3-42B5-B382-2CB96F08D434}" dt="2022-12-29T18:14:38.159" v="27" actId="27636"/>
          <ac:spMkLst>
            <pc:docMk/>
            <pc:sldMk cId="3547146554" sldId="747"/>
            <ac:spMk id="3" creationId="{D1183D7B-F664-4092-8C2D-B4FC8E77D758}"/>
          </ac:spMkLst>
        </pc:spChg>
      </pc:sldChg>
      <pc:sldChg chg="modSp mod modNotesTx">
        <pc:chgData name="Lynn Seumo" userId="f126b360-8c35-4255-b631-2a476f00fe12" providerId="ADAL" clId="{FA0BF141-BCA3-42B5-B382-2CB96F08D434}" dt="2022-12-29T18:36:05.625" v="86" actId="255"/>
        <pc:sldMkLst>
          <pc:docMk/>
          <pc:sldMk cId="1756220087" sldId="752"/>
        </pc:sldMkLst>
        <pc:spChg chg="mod">
          <ac:chgData name="Lynn Seumo" userId="f126b360-8c35-4255-b631-2a476f00fe12" providerId="ADAL" clId="{FA0BF141-BCA3-42B5-B382-2CB96F08D434}" dt="2022-12-29T18:36:05.625" v="86" actId="255"/>
          <ac:spMkLst>
            <pc:docMk/>
            <pc:sldMk cId="1756220087" sldId="752"/>
            <ac:spMk id="3" creationId="{15393D4D-89E2-47C3-B41F-30DB285496D3}"/>
          </ac:spMkLst>
        </pc:spChg>
      </pc:sldChg>
      <pc:sldChg chg="modSp mod">
        <pc:chgData name="Lynn Seumo" userId="f126b360-8c35-4255-b631-2a476f00fe12" providerId="ADAL" clId="{FA0BF141-BCA3-42B5-B382-2CB96F08D434}" dt="2022-12-29T18:39:08.592" v="96" actId="20577"/>
        <pc:sldMkLst>
          <pc:docMk/>
          <pc:sldMk cId="989876406" sldId="753"/>
        </pc:sldMkLst>
        <pc:spChg chg="mod">
          <ac:chgData name="Lynn Seumo" userId="f126b360-8c35-4255-b631-2a476f00fe12" providerId="ADAL" clId="{FA0BF141-BCA3-42B5-B382-2CB96F08D434}" dt="2022-12-29T18:39:08.592" v="96" actId="20577"/>
          <ac:spMkLst>
            <pc:docMk/>
            <pc:sldMk cId="989876406" sldId="753"/>
            <ac:spMk id="2" creationId="{8BD29FDA-EFE3-4AC7-B19D-077D2F1D7F82}"/>
          </ac:spMkLst>
        </pc:spChg>
      </pc:sldChg>
    </pc:docChg>
  </pc:docChgLst>
  <pc:docChgLst>
    <pc:chgData name="Kuban, M Michael" userId="S::kubanmm_state.gov#ext#@irexorg.onmicrosoft.com::b15eac41-2177-41ec-9ffb-a98398c6af96" providerId="AD" clId="Web-{D8CB239B-2F9A-1C2B-D9EE-D9189E79937F}"/>
    <pc:docChg chg="modSld">
      <pc:chgData name="Kuban, M Michael" userId="S::kubanmm_state.gov#ext#@irexorg.onmicrosoft.com::b15eac41-2177-41ec-9ffb-a98398c6af96" providerId="AD" clId="Web-{D8CB239B-2F9A-1C2B-D9EE-D9189E79937F}" dt="2023-12-08T19:25:38.108" v="1" actId="20577"/>
      <pc:docMkLst>
        <pc:docMk/>
      </pc:docMkLst>
      <pc:sldChg chg="modSp">
        <pc:chgData name="Kuban, M Michael" userId="S::kubanmm_state.gov#ext#@irexorg.onmicrosoft.com::b15eac41-2177-41ec-9ffb-a98398c6af96" providerId="AD" clId="Web-{D8CB239B-2F9A-1C2B-D9EE-D9189E79937F}" dt="2023-12-08T19:25:38.108" v="1" actId="20577"/>
        <pc:sldMkLst>
          <pc:docMk/>
          <pc:sldMk cId="2166526841" sldId="739"/>
        </pc:sldMkLst>
        <pc:spChg chg="mod">
          <ac:chgData name="Kuban, M Michael" userId="S::kubanmm_state.gov#ext#@irexorg.onmicrosoft.com::b15eac41-2177-41ec-9ffb-a98398c6af96" providerId="AD" clId="Web-{D8CB239B-2F9A-1C2B-D9EE-D9189E79937F}" dt="2023-12-08T19:25:38.108" v="1" actId="20577"/>
          <ac:spMkLst>
            <pc:docMk/>
            <pc:sldMk cId="2166526841" sldId="739"/>
            <ac:spMk id="2" creationId="{0762FB0A-F23F-4447-A903-CFBA0F2E3BEC}"/>
          </ac:spMkLst>
        </pc:spChg>
      </pc:sldChg>
    </pc:docChg>
  </pc:docChgLst>
  <pc:docChgLst>
    <pc:chgData name="Lynn Seumo" userId="f126b360-8c35-4255-b631-2a476f00fe12" providerId="ADAL" clId="{C91648D4-E5D2-4B18-9CDA-65930E45BAD0}"/>
    <pc:docChg chg="modSld">
      <pc:chgData name="Lynn Seumo" userId="f126b360-8c35-4255-b631-2a476f00fe12" providerId="ADAL" clId="{C91648D4-E5D2-4B18-9CDA-65930E45BAD0}" dt="2023-12-05T16:14:12.855" v="4"/>
      <pc:docMkLst>
        <pc:docMk/>
      </pc:docMkLst>
      <pc:sldChg chg="modSp mod">
        <pc:chgData name="Lynn Seumo" userId="f126b360-8c35-4255-b631-2a476f00fe12" providerId="ADAL" clId="{C91648D4-E5D2-4B18-9CDA-65930E45BAD0}" dt="2023-12-04T20:20:37.641" v="2" actId="20577"/>
        <pc:sldMkLst>
          <pc:docMk/>
          <pc:sldMk cId="922020338" sldId="738"/>
        </pc:sldMkLst>
        <pc:spChg chg="mod">
          <ac:chgData name="Lynn Seumo" userId="f126b360-8c35-4255-b631-2a476f00fe12" providerId="ADAL" clId="{C91648D4-E5D2-4B18-9CDA-65930E45BAD0}" dt="2023-12-04T20:20:37.641" v="2" actId="20577"/>
          <ac:spMkLst>
            <pc:docMk/>
            <pc:sldMk cId="922020338" sldId="738"/>
            <ac:spMk id="3" creationId="{F5793C3F-B4FA-46B5-8239-7B74A2559727}"/>
          </ac:spMkLst>
        </pc:spChg>
      </pc:sldChg>
      <pc:sldChg chg="modSp mod modCm">
        <pc:chgData name="Lynn Seumo" userId="f126b360-8c35-4255-b631-2a476f00fe12" providerId="ADAL" clId="{C91648D4-E5D2-4B18-9CDA-65930E45BAD0}" dt="2023-12-05T16:14:12.855" v="4"/>
        <pc:sldMkLst>
          <pc:docMk/>
          <pc:sldMk cId="989876406" sldId="753"/>
        </pc:sldMkLst>
        <pc:spChg chg="mod">
          <ac:chgData name="Lynn Seumo" userId="f126b360-8c35-4255-b631-2a476f00fe12" providerId="ADAL" clId="{C91648D4-E5D2-4B18-9CDA-65930E45BAD0}" dt="2023-12-05T16:13:40.538" v="3"/>
          <ac:spMkLst>
            <pc:docMk/>
            <pc:sldMk cId="989876406" sldId="753"/>
            <ac:spMk id="2" creationId="{8BD29FDA-EFE3-4AC7-B19D-077D2F1D7F82}"/>
          </ac:spMkLst>
        </pc:spChg>
        <pc:extLst>
          <p:ext xmlns:p="http://schemas.openxmlformats.org/presentationml/2006/main" uri="{D6D511B9-2390-475A-947B-AFAB55BFBCF1}">
            <pc226:cmChg xmlns:pc226="http://schemas.microsoft.com/office/powerpoint/2022/06/main/command" chg="mod">
              <pc226:chgData name="Lynn Seumo" userId="f126b360-8c35-4255-b631-2a476f00fe12" providerId="ADAL" clId="{C91648D4-E5D2-4B18-9CDA-65930E45BAD0}" dt="2023-12-05T16:14:12.855" v="4"/>
              <pc2:cmMkLst xmlns:pc2="http://schemas.microsoft.com/office/powerpoint/2019/9/main/command">
                <pc:docMk/>
                <pc:sldMk cId="989876406" sldId="753"/>
                <pc2:cmMk id="{23273F77-B260-4377-B8AA-08967682BB3B}"/>
              </pc2:cmMkLst>
              <pc226:cmRplyChg chg="add">
                <pc226:chgData name="Lynn Seumo" userId="f126b360-8c35-4255-b631-2a476f00fe12" providerId="ADAL" clId="{C91648D4-E5D2-4B18-9CDA-65930E45BAD0}" dt="2023-12-05T16:14:12.855" v="4"/>
                <pc2:cmRplyMkLst xmlns:pc2="http://schemas.microsoft.com/office/powerpoint/2019/9/main/command">
                  <pc:docMk/>
                  <pc:sldMk cId="989876406" sldId="753"/>
                  <pc2:cmMk id="{23273F77-B260-4377-B8AA-08967682BB3B}"/>
                  <pc2:cmRplyMk id="{1129D95C-6943-4589-B872-4BD7C6755046}"/>
                </pc2:cmRplyMkLst>
              </pc226:cmRplyChg>
            </pc226:cmChg>
          </p:ext>
        </pc:extLst>
      </pc:sldChg>
    </pc:docChg>
  </pc:docChgLst>
  <pc:docChgLst>
    <pc:chgData name="Richard Felty" userId="d5ae6216-8ad0-4789-bd04-bef11b3a7a79" providerId="ADAL" clId="{344B15D5-2ABF-4D9B-9DE7-C8A7C67BB578}"/>
    <pc:docChg chg="modSld">
      <pc:chgData name="Richard Felty" userId="d5ae6216-8ad0-4789-bd04-bef11b3a7a79" providerId="ADAL" clId="{344B15D5-2ABF-4D9B-9DE7-C8A7C67BB578}" dt="2023-12-12T15:31:47.698" v="0"/>
      <pc:docMkLst>
        <pc:docMk/>
      </pc:docMkLst>
      <pc:sldChg chg="modSp mod">
        <pc:chgData name="Richard Felty" userId="d5ae6216-8ad0-4789-bd04-bef11b3a7a79" providerId="ADAL" clId="{344B15D5-2ABF-4D9B-9DE7-C8A7C67BB578}" dt="2023-12-12T15:31:47.698" v="0"/>
        <pc:sldMkLst>
          <pc:docMk/>
          <pc:sldMk cId="2166526841" sldId="739"/>
        </pc:sldMkLst>
        <pc:spChg chg="mod">
          <ac:chgData name="Richard Felty" userId="d5ae6216-8ad0-4789-bd04-bef11b3a7a79" providerId="ADAL" clId="{344B15D5-2ABF-4D9B-9DE7-C8A7C67BB578}" dt="2023-12-12T15:31:47.698" v="0"/>
          <ac:spMkLst>
            <pc:docMk/>
            <pc:sldMk cId="2166526841" sldId="739"/>
            <ac:spMk id="3" creationId="{0809071D-8152-4D2C-9B66-868F5193F42D}"/>
          </ac:spMkLst>
        </pc:spChg>
      </pc:sldChg>
    </pc:docChg>
  </pc:docChgLst>
  <pc:docChgLst>
    <pc:chgData name="Kuban, M Michael" userId="S::kubanmm_state.gov#ext#@irexorg.onmicrosoft.com::b15eac41-2177-41ec-9ffb-a98398c6af96" providerId="AD" clId="Web-{D5999268-D565-226C-3A14-064D64D41DB2}"/>
    <pc:docChg chg="modSld">
      <pc:chgData name="Kuban, M Michael" userId="S::kubanmm_state.gov#ext#@irexorg.onmicrosoft.com::b15eac41-2177-41ec-9ffb-a98398c6af96" providerId="AD" clId="Web-{D5999268-D565-226C-3A14-064D64D41DB2}" dt="2023-12-07T20:49:59.364" v="52" actId="20577"/>
      <pc:docMkLst>
        <pc:docMk/>
      </pc:docMkLst>
      <pc:sldChg chg="modSp">
        <pc:chgData name="Kuban, M Michael" userId="S::kubanmm_state.gov#ext#@irexorg.onmicrosoft.com::b15eac41-2177-41ec-9ffb-a98398c6af96" providerId="AD" clId="Web-{D5999268-D565-226C-3A14-064D64D41DB2}" dt="2023-12-07T20:47:06.328" v="16" actId="20577"/>
        <pc:sldMkLst>
          <pc:docMk/>
          <pc:sldMk cId="922020338" sldId="738"/>
        </pc:sldMkLst>
        <pc:spChg chg="mod">
          <ac:chgData name="Kuban, M Michael" userId="S::kubanmm_state.gov#ext#@irexorg.onmicrosoft.com::b15eac41-2177-41ec-9ffb-a98398c6af96" providerId="AD" clId="Web-{D5999268-D565-226C-3A14-064D64D41DB2}" dt="2023-12-07T20:47:06.328" v="16" actId="20577"/>
          <ac:spMkLst>
            <pc:docMk/>
            <pc:sldMk cId="922020338" sldId="738"/>
            <ac:spMk id="3" creationId="{F5793C3F-B4FA-46B5-8239-7B74A2559727}"/>
          </ac:spMkLst>
        </pc:spChg>
      </pc:sldChg>
      <pc:sldChg chg="modSp">
        <pc:chgData name="Kuban, M Michael" userId="S::kubanmm_state.gov#ext#@irexorg.onmicrosoft.com::b15eac41-2177-41ec-9ffb-a98398c6af96" providerId="AD" clId="Web-{D5999268-D565-226C-3A14-064D64D41DB2}" dt="2023-12-07T20:49:59.364" v="52" actId="20577"/>
        <pc:sldMkLst>
          <pc:docMk/>
          <pc:sldMk cId="2373121665" sldId="744"/>
        </pc:sldMkLst>
        <pc:spChg chg="mod">
          <ac:chgData name="Kuban, M Michael" userId="S::kubanmm_state.gov#ext#@irexorg.onmicrosoft.com::b15eac41-2177-41ec-9ffb-a98398c6af96" providerId="AD" clId="Web-{D5999268-D565-226C-3A14-064D64D41DB2}" dt="2023-12-07T20:49:59.364" v="52" actId="20577"/>
          <ac:spMkLst>
            <pc:docMk/>
            <pc:sldMk cId="2373121665" sldId="744"/>
            <ac:spMk id="3" creationId="{B3F84756-0062-4276-AB8E-363F632D91E7}"/>
          </ac:spMkLst>
        </pc:spChg>
      </pc:sldChg>
    </pc:docChg>
  </pc:docChgLst>
  <pc:docChgLst>
    <pc:chgData name="Whitney Hough" userId="S::whough@irex.org::4caa6a00-2b2c-4034-b525-4a810a7db097" providerId="AD" clId="Web-{A728C43D-F2DA-FFAA-CC65-3D476FDD7DDC}"/>
    <pc:docChg chg="">
      <pc:chgData name="Whitney Hough" userId="S::whough@irex.org::4caa6a00-2b2c-4034-b525-4a810a7db097" providerId="AD" clId="Web-{A728C43D-F2DA-FFAA-CC65-3D476FDD7DDC}" dt="2023-12-05T17:29:46.893" v="0"/>
      <pc:docMkLst>
        <pc:docMk/>
      </pc:docMkLst>
      <pc:sldChg chg="delCm">
        <pc:chgData name="Whitney Hough" userId="S::whough@irex.org::4caa6a00-2b2c-4034-b525-4a810a7db097" providerId="AD" clId="Web-{A728C43D-F2DA-FFAA-CC65-3D476FDD7DDC}" dt="2023-12-05T17:29:46.893" v="0"/>
        <pc:sldMkLst>
          <pc:docMk/>
          <pc:sldMk cId="989876406" sldId="753"/>
        </pc:sldMkLst>
        <pc:extLst>
          <p:ext xmlns:p="http://schemas.openxmlformats.org/presentationml/2006/main" uri="{D6D511B9-2390-475A-947B-AFAB55BFBCF1}">
            <pc226:cmChg xmlns:pc226="http://schemas.microsoft.com/office/powerpoint/2022/06/main/command" chg="del">
              <pc226:chgData name="Whitney Hough" userId="S::whough@irex.org::4caa6a00-2b2c-4034-b525-4a810a7db097" providerId="AD" clId="Web-{A728C43D-F2DA-FFAA-CC65-3D476FDD7DDC}" dt="2023-12-05T17:29:46.893" v="0"/>
              <pc2:cmMkLst xmlns:pc2="http://schemas.microsoft.com/office/powerpoint/2019/9/main/command">
                <pc:docMk/>
                <pc:sldMk cId="989876406" sldId="753"/>
                <pc2:cmMk id="{23273F77-B260-4377-B8AA-08967682BB3B}"/>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A093954A-C201-EB40-9459-342C786798D2}" type="datetimeFigureOut">
              <a:rPr lang="en-US" smtClean="0">
                <a:latin typeface="Arial" charset="0"/>
              </a:rPr>
              <a:t>2/20/2024</a:t>
            </a:fld>
            <a:endParaRPr 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3F52853C-6216-544B-82BE-E4DDDB9FF424}" type="slidenum">
              <a:rPr lang="en-US" smtClean="0">
                <a:latin typeface="Arial" charset="0"/>
              </a:rPr>
              <a:t>‹Nº›</a:t>
            </a:fld>
            <a:endParaRPr lang="en-US" dirty="0">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b="0" i="0">
                <a:latin typeface="Arial" charset="0"/>
              </a:defRPr>
            </a:lvl1pPr>
          </a:lstStyle>
          <a:p>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b="0" i="0">
                <a:latin typeface="Arial" charset="0"/>
              </a:defRPr>
            </a:lvl1pPr>
          </a:lstStyle>
          <a:p>
            <a:fld id="{7D7D0FC4-79A4-4CD6-9D21-6D2AFDDF42EC}" type="datetimeFigureOut">
              <a:rPr lang="en-JM" smtClean="0"/>
              <a:pPr/>
              <a:t>20/2/2024</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JM"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b="0" i="0">
                <a:latin typeface="Arial" charset="0"/>
              </a:defRPr>
            </a:lvl1pPr>
          </a:lstStyle>
          <a:p>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b="0" i="0">
                <a:latin typeface="Arial" charset="0"/>
              </a:defRPr>
            </a:lvl1pPr>
          </a:lstStyle>
          <a:p>
            <a:fld id="{FEA829E4-7B8F-48ED-BCF8-1C0A3C644052}" type="slidenum">
              <a:rPr lang="en-JM" smtClean="0"/>
              <a:pPr/>
              <a:t>‹Nº›</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a:t>
            </a:fld>
            <a:endParaRPr lang="en-JM" dirty="0"/>
          </a:p>
        </p:txBody>
      </p:sp>
    </p:spTree>
    <p:extLst>
      <p:ext uri="{BB962C8B-B14F-4D97-AF65-F5344CB8AC3E}">
        <p14:creationId xmlns:p14="http://schemas.microsoft.com/office/powerpoint/2010/main" val="21077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407403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19089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253856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13</a:t>
            </a:fld>
            <a:endParaRPr lang="en-JM" dirty="0"/>
          </a:p>
        </p:txBody>
      </p:sp>
    </p:spTree>
    <p:extLst>
      <p:ext uri="{BB962C8B-B14F-4D97-AF65-F5344CB8AC3E}">
        <p14:creationId xmlns:p14="http://schemas.microsoft.com/office/powerpoint/2010/main" val="279796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dirty="0"/>
          </a:p>
        </p:txBody>
      </p:sp>
    </p:spTree>
    <p:extLst>
      <p:ext uri="{BB962C8B-B14F-4D97-AF65-F5344CB8AC3E}">
        <p14:creationId xmlns:p14="http://schemas.microsoft.com/office/powerpoint/2010/main" val="228811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dirty="0"/>
          </a:p>
        </p:txBody>
      </p:sp>
    </p:spTree>
    <p:extLst>
      <p:ext uri="{BB962C8B-B14F-4D97-AF65-F5344CB8AC3E}">
        <p14:creationId xmlns:p14="http://schemas.microsoft.com/office/powerpoint/2010/main" val="138024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16</a:t>
            </a:fld>
            <a:endParaRPr lang="en-JM" dirty="0"/>
          </a:p>
        </p:txBody>
      </p:sp>
    </p:spTree>
    <p:extLst>
      <p:ext uri="{BB962C8B-B14F-4D97-AF65-F5344CB8AC3E}">
        <p14:creationId xmlns:p14="http://schemas.microsoft.com/office/powerpoint/2010/main" val="219654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17</a:t>
            </a:fld>
            <a:endParaRPr lang="en-JM" dirty="0"/>
          </a:p>
        </p:txBody>
      </p:sp>
    </p:spTree>
    <p:extLst>
      <p:ext uri="{BB962C8B-B14F-4D97-AF65-F5344CB8AC3E}">
        <p14:creationId xmlns:p14="http://schemas.microsoft.com/office/powerpoint/2010/main" val="249367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421816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23967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386465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113389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165558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52715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350417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226826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2B29DB-7794-F04B-9E6A-9659ADBF968D}"/>
              </a:ext>
            </a:extLst>
          </p:cNvPr>
          <p:cNvSpPr/>
          <p:nvPr userDrawn="1"/>
        </p:nvSpPr>
        <p:spPr>
          <a:xfrm>
            <a:off x="0" y="1139535"/>
            <a:ext cx="9144000" cy="21963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tx2"/>
              </a:solidFill>
            </a:endParaRPr>
          </a:p>
        </p:txBody>
      </p:sp>
      <p:sp>
        <p:nvSpPr>
          <p:cNvPr id="14" name="Rectangle 13">
            <a:extLst>
              <a:ext uri="{FF2B5EF4-FFF2-40B4-BE49-F238E27FC236}">
                <a16:creationId xmlns:a16="http://schemas.microsoft.com/office/drawing/2014/main" id="{E80E35FC-3F82-FE42-AD72-1745885DFC55}"/>
              </a:ext>
            </a:extLst>
          </p:cNvPr>
          <p:cNvSpPr/>
          <p:nvPr userDrawn="1"/>
        </p:nvSpPr>
        <p:spPr>
          <a:xfrm>
            <a:off x="0" y="3333566"/>
            <a:ext cx="9144000" cy="952447"/>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5"/>
            <a:ext cx="8364400" cy="2188152"/>
          </a:xfrm>
        </p:spPr>
        <p:txBody>
          <a:bodyPr>
            <a:normAutofit/>
          </a:bodyPr>
          <a:lstStyle>
            <a:lvl1pPr>
              <a:defRPr sz="3600" b="0" i="0" cap="all">
                <a:solidFill>
                  <a:schemeClr val="bg1"/>
                </a:solidFill>
                <a:latin typeface="Mark OT Medium" panose="020B0504020201010104" pitchFamily="34" charset="77"/>
              </a:defRPr>
            </a:lvl1pPr>
          </a:lstStyle>
          <a:p>
            <a:r>
              <a:rPr lang="en-US" dirty="0"/>
              <a:t>Click to edit Master title style</a:t>
            </a:r>
          </a:p>
        </p:txBody>
      </p:sp>
      <p:sp>
        <p:nvSpPr>
          <p:cNvPr id="3" name="Subtitle 2"/>
          <p:cNvSpPr>
            <a:spLocks noGrp="1"/>
          </p:cNvSpPr>
          <p:nvPr>
            <p:ph type="subTitle" idx="1"/>
          </p:nvPr>
        </p:nvSpPr>
        <p:spPr>
          <a:xfrm>
            <a:off x="385548" y="3333566"/>
            <a:ext cx="8368652" cy="952447"/>
          </a:xfrm>
        </p:spPr>
        <p:txBody>
          <a:bodyPr anchor="ctr" anchorCtr="1">
            <a:normAutofit/>
          </a:bodyPr>
          <a:lstStyle>
            <a:lvl1pPr marL="0" indent="0" algn="ctr">
              <a:buNone/>
              <a:defRPr sz="2800" b="0" i="0">
                <a:solidFill>
                  <a:schemeClr val="bg1"/>
                </a:solidFill>
                <a:latin typeface="Mark OT Medium" panose="020B05040202010101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pic>
        <p:nvPicPr>
          <p:cNvPr id="12" name="Picture 11">
            <a:extLst>
              <a:ext uri="{FF2B5EF4-FFF2-40B4-BE49-F238E27FC236}">
                <a16:creationId xmlns:a16="http://schemas.microsoft.com/office/drawing/2014/main" id="{595B6E2F-048D-D34B-A985-9EF1C8966D4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23008586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Content Placeholder 2"/>
          <p:cNvSpPr>
            <a:spLocks noGrp="1"/>
          </p:cNvSpPr>
          <p:nvPr>
            <p:ph sz="half" idx="1"/>
          </p:nvPr>
        </p:nvSpPr>
        <p:spPr>
          <a:xfrm>
            <a:off x="457200" y="1365251"/>
            <a:ext cx="4038600" cy="3111500"/>
          </a:xfrm>
        </p:spPr>
        <p:txBody>
          <a:bodyPr/>
          <a:lstStyle>
            <a:lvl1pPr>
              <a:defRPr sz="2000"/>
            </a:lvl1pPr>
            <a:lvl2pPr>
              <a:defRPr sz="1700"/>
            </a:lvl2pPr>
            <a:lvl3pPr>
              <a:defRPr sz="1700">
                <a:solidFill>
                  <a:srgbClr val="000000"/>
                </a:solidFill>
              </a:defRPr>
            </a:lvl3pPr>
            <a:lvl4pPr>
              <a:defRPr sz="1500">
                <a:solidFill>
                  <a:srgbClr val="000000"/>
                </a:solidFill>
              </a:defRPr>
            </a:lvl4pPr>
            <a:lvl5pPr>
              <a:defRPr sz="13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65251"/>
            <a:ext cx="4038600" cy="3111500"/>
          </a:xfrm>
        </p:spPr>
        <p:txBody>
          <a:bodyPr/>
          <a:lstStyle>
            <a:lvl1pPr>
              <a:defRPr sz="2000"/>
            </a:lvl1pPr>
            <a:lvl2pPr>
              <a:defRPr sz="1700"/>
            </a:lvl2pPr>
            <a:lvl3pPr>
              <a:defRPr sz="1700">
                <a:solidFill>
                  <a:srgbClr val="000000"/>
                </a:solidFill>
              </a:defRPr>
            </a:lvl3pPr>
            <a:lvl4pPr>
              <a:defRPr sz="1500">
                <a:solidFill>
                  <a:srgbClr val="000000"/>
                </a:solidFill>
              </a:defRPr>
            </a:lvl4pPr>
            <a:lvl5pPr>
              <a:defRPr sz="13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9650583"/>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Text Placeholder 2"/>
          <p:cNvSpPr>
            <a:spLocks noGrp="1"/>
          </p:cNvSpPr>
          <p:nvPr>
            <p:ph type="body" idx="1"/>
          </p:nvPr>
        </p:nvSpPr>
        <p:spPr>
          <a:xfrm>
            <a:off x="457200" y="1373188"/>
            <a:ext cx="4040188" cy="474662"/>
          </a:xfrm>
        </p:spPr>
        <p:txBody>
          <a:bodyPr lIns="0" rIns="0" anchor="t" anchorCtr="0">
            <a:normAutofit/>
          </a:bodyPr>
          <a:lstStyle>
            <a:lvl1pPr marL="0" indent="0">
              <a:buNone/>
              <a:defRPr sz="1800" b="1">
                <a:solidFill>
                  <a:srgbClr val="0077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47851"/>
            <a:ext cx="4040188" cy="2628899"/>
          </a:xfrm>
        </p:spPr>
        <p:txBody>
          <a:bodyPr/>
          <a:lstStyle>
            <a:lvl1pPr>
              <a:defRPr sz="2000"/>
            </a:lvl1pPr>
            <a:lvl2pPr>
              <a:defRPr sz="1800"/>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73188"/>
            <a:ext cx="4041775" cy="474662"/>
          </a:xfrm>
        </p:spPr>
        <p:txBody>
          <a:bodyPr lIns="0" rIns="0" anchor="t" anchorCtr="0">
            <a:normAutofit/>
          </a:bodyPr>
          <a:lstStyle>
            <a:lvl1pPr marL="0" indent="0">
              <a:buNone/>
              <a:defRPr sz="1800" b="1">
                <a:solidFill>
                  <a:srgbClr val="0077C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47851"/>
            <a:ext cx="4041775" cy="2628900"/>
          </a:xfrm>
        </p:spPr>
        <p:txBody>
          <a:bodyPr/>
          <a:lstStyle>
            <a:lvl1pPr>
              <a:defRPr sz="2000"/>
            </a:lvl1pPr>
            <a:lvl2pPr>
              <a:defRPr sz="1800"/>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326845"/>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59174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1" name="Text Placeholder 3"/>
          <p:cNvSpPr>
            <a:spLocks noGrp="1"/>
          </p:cNvSpPr>
          <p:nvPr>
            <p:ph type="body" sz="quarter" idx="60"/>
          </p:nvPr>
        </p:nvSpPr>
        <p:spPr>
          <a:xfrm>
            <a:off x="45720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5" name="Text Placeholder 7"/>
          <p:cNvSpPr>
            <a:spLocks noGrp="1"/>
          </p:cNvSpPr>
          <p:nvPr>
            <p:ph type="body" sz="quarter" idx="64"/>
          </p:nvPr>
        </p:nvSpPr>
        <p:spPr>
          <a:xfrm>
            <a:off x="45720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199" y="309031"/>
            <a:ext cx="8221134" cy="927101"/>
          </a:xfrm>
          <a:prstGeom prst="rect">
            <a:avLst/>
          </a:prstGeom>
        </p:spPr>
        <p:txBody>
          <a:bodyPr vert="horz" lIns="0" tIns="45720" rIns="0" bIns="45720" rtlCol="0" anchor="t" anchorCtr="0">
            <a:normAutofit/>
          </a:bodyPr>
          <a:lstStyle>
            <a:lvl1pPr>
              <a:defRPr>
                <a:solidFill>
                  <a:srgbClr val="003DA5"/>
                </a:solidFill>
              </a:defRPr>
            </a:lvl1pPr>
          </a:lstStyle>
          <a:p>
            <a:r>
              <a:rPr lang="en-US" dirty="0"/>
              <a:t>Click to edit Master title style</a:t>
            </a:r>
            <a:endParaRPr lang="en-JM" dirty="0"/>
          </a:p>
        </p:txBody>
      </p:sp>
      <p:sp>
        <p:nvSpPr>
          <p:cNvPr id="28" name="Picture Placeholder 28"/>
          <p:cNvSpPr>
            <a:spLocks noGrp="1" noChangeAspect="1"/>
          </p:cNvSpPr>
          <p:nvPr>
            <p:ph type="pic" sz="quarter" idx="65"/>
          </p:nvPr>
        </p:nvSpPr>
        <p:spPr>
          <a:xfrm>
            <a:off x="268089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9" name="Text Placeholder 3"/>
          <p:cNvSpPr>
            <a:spLocks noGrp="1"/>
          </p:cNvSpPr>
          <p:nvPr>
            <p:ph type="body" sz="quarter" idx="66"/>
          </p:nvPr>
        </p:nvSpPr>
        <p:spPr>
          <a:xfrm>
            <a:off x="254635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0" name="Text Placeholder 7"/>
          <p:cNvSpPr>
            <a:spLocks noGrp="1"/>
          </p:cNvSpPr>
          <p:nvPr>
            <p:ph type="body" sz="quarter" idx="67"/>
          </p:nvPr>
        </p:nvSpPr>
        <p:spPr>
          <a:xfrm>
            <a:off x="254635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31" name="Picture Placeholder 28"/>
          <p:cNvSpPr>
            <a:spLocks noGrp="1" noChangeAspect="1"/>
          </p:cNvSpPr>
          <p:nvPr>
            <p:ph type="pic" sz="quarter" idx="68"/>
          </p:nvPr>
        </p:nvSpPr>
        <p:spPr>
          <a:xfrm>
            <a:off x="479544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32" name="Text Placeholder 3"/>
          <p:cNvSpPr>
            <a:spLocks noGrp="1"/>
          </p:cNvSpPr>
          <p:nvPr>
            <p:ph type="body" sz="quarter" idx="69"/>
          </p:nvPr>
        </p:nvSpPr>
        <p:spPr>
          <a:xfrm>
            <a:off x="466090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3" name="Text Placeholder 7"/>
          <p:cNvSpPr>
            <a:spLocks noGrp="1"/>
          </p:cNvSpPr>
          <p:nvPr>
            <p:ph type="body" sz="quarter" idx="70"/>
          </p:nvPr>
        </p:nvSpPr>
        <p:spPr>
          <a:xfrm>
            <a:off x="466090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34" name="Picture Placeholder 28"/>
          <p:cNvSpPr>
            <a:spLocks noGrp="1" noChangeAspect="1"/>
          </p:cNvSpPr>
          <p:nvPr>
            <p:ph type="pic" sz="quarter" idx="71"/>
          </p:nvPr>
        </p:nvSpPr>
        <p:spPr>
          <a:xfrm>
            <a:off x="6884592" y="1248832"/>
            <a:ext cx="1567257" cy="1569897"/>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35" name="Text Placeholder 3"/>
          <p:cNvSpPr>
            <a:spLocks noGrp="1"/>
          </p:cNvSpPr>
          <p:nvPr>
            <p:ph type="body" sz="quarter" idx="72"/>
          </p:nvPr>
        </p:nvSpPr>
        <p:spPr>
          <a:xfrm>
            <a:off x="6750050" y="3009900"/>
            <a:ext cx="1828800" cy="419100"/>
          </a:xfrm>
        </p:spPr>
        <p:txBody>
          <a:bodyPr tIns="0" bIns="0" anchor="t" anchorCtr="0">
            <a:noAutofit/>
          </a:bodyPr>
          <a:lstStyle>
            <a:lvl1pPr marL="0" indent="0" algn="ctr">
              <a:buFontTx/>
              <a:buNone/>
              <a:defRPr sz="1300" b="0" i="0">
                <a:solidFill>
                  <a:srgbClr val="0077C8"/>
                </a:solidFill>
                <a:latin typeface="Mark OT Medium" panose="020B0504020201010104" pitchFamily="34" charset="77"/>
                <a:ea typeface="Mark OT Medium" panose="020B0504020201010104" pitchFamily="34" charset="77"/>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36" name="Text Placeholder 7"/>
          <p:cNvSpPr>
            <a:spLocks noGrp="1"/>
          </p:cNvSpPr>
          <p:nvPr>
            <p:ph type="body" sz="quarter" idx="73"/>
          </p:nvPr>
        </p:nvSpPr>
        <p:spPr>
          <a:xfrm>
            <a:off x="6750050" y="3530600"/>
            <a:ext cx="1828800" cy="920750"/>
          </a:xfrm>
        </p:spPr>
        <p:txBody>
          <a:bodyPr>
            <a:noAutofit/>
          </a:bodyPr>
          <a:lstStyle>
            <a:lvl1pPr marL="0" indent="0" algn="ctr">
              <a:buFontTx/>
              <a:buNone/>
              <a:defRPr sz="1200" b="0" i="0">
                <a:solidFill>
                  <a:srgbClr val="000000"/>
                </a:solidFill>
                <a:latin typeface="Mark OT" panose="020B0504020201010104" pitchFamily="34" charset="77"/>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91986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45185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rogram Color">
    <p:spTree>
      <p:nvGrpSpPr>
        <p:cNvPr id="1" name=""/>
        <p:cNvGrpSpPr/>
        <p:nvPr/>
      </p:nvGrpSpPr>
      <p:grpSpPr>
        <a:xfrm>
          <a:off x="0" y="0"/>
          <a:ext cx="0" cy="0"/>
          <a:chOff x="0" y="0"/>
          <a:chExt cx="0" cy="0"/>
        </a:xfrm>
      </p:grpSpPr>
      <p:sp>
        <p:nvSpPr>
          <p:cNvPr id="9" name="Rectangle 8"/>
          <p:cNvSpPr/>
          <p:nvPr userDrawn="1"/>
        </p:nvSpPr>
        <p:spPr>
          <a:xfrm>
            <a:off x="0" y="82550"/>
            <a:ext cx="9144000" cy="4337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7150"/>
            <a:ext cx="9144000" cy="146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9956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Navy">
    <p:spTree>
      <p:nvGrpSpPr>
        <p:cNvPr id="1" name=""/>
        <p:cNvGrpSpPr/>
        <p:nvPr/>
      </p:nvGrpSpPr>
      <p:grpSpPr>
        <a:xfrm>
          <a:off x="0" y="0"/>
          <a:ext cx="0" cy="0"/>
          <a:chOff x="0" y="0"/>
          <a:chExt cx="0" cy="0"/>
        </a:xfrm>
      </p:grpSpPr>
      <p:sp>
        <p:nvSpPr>
          <p:cNvPr id="5" name="Rectangle 4"/>
          <p:cNvSpPr/>
          <p:nvPr userDrawn="1"/>
        </p:nvSpPr>
        <p:spPr>
          <a:xfrm>
            <a:off x="0" y="82550"/>
            <a:ext cx="9144000" cy="4337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6"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7150"/>
            <a:ext cx="9144000" cy="146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8480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F7AAC-FD56-2A46-8238-B1035B123014}"/>
              </a:ext>
            </a:extLst>
          </p:cNvPr>
          <p:cNvPicPr>
            <a:picLocks noChangeAspect="1"/>
          </p:cNvPicPr>
          <p:nvPr userDrawn="1"/>
        </p:nvPicPr>
        <p:blipFill>
          <a:blip r:embed="rId2"/>
          <a:stretch>
            <a:fillRect/>
          </a:stretch>
        </p:blipFill>
        <p:spPr>
          <a:xfrm>
            <a:off x="457200" y="457200"/>
            <a:ext cx="8229600" cy="4052369"/>
          </a:xfrm>
          <a:prstGeom prst="rect">
            <a:avLst/>
          </a:prstGeom>
        </p:spPr>
      </p:pic>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47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2B29DB-7794-F04B-9E6A-9659ADBF968D}"/>
              </a:ext>
            </a:extLst>
          </p:cNvPr>
          <p:cNvSpPr/>
          <p:nvPr userDrawn="1"/>
        </p:nvSpPr>
        <p:spPr>
          <a:xfrm>
            <a:off x="0" y="1139535"/>
            <a:ext cx="9144000" cy="21963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tx2"/>
              </a:solidFill>
            </a:endParaRPr>
          </a:p>
        </p:txBody>
      </p:sp>
      <p:sp>
        <p:nvSpPr>
          <p:cNvPr id="14" name="Rectangle 13">
            <a:extLst>
              <a:ext uri="{FF2B5EF4-FFF2-40B4-BE49-F238E27FC236}">
                <a16:creationId xmlns:a16="http://schemas.microsoft.com/office/drawing/2014/main" id="{E80E35FC-3F82-FE42-AD72-1745885DFC55}"/>
              </a:ext>
            </a:extLst>
          </p:cNvPr>
          <p:cNvSpPr/>
          <p:nvPr userDrawn="1"/>
        </p:nvSpPr>
        <p:spPr>
          <a:xfrm>
            <a:off x="0" y="3333566"/>
            <a:ext cx="9144000" cy="952447"/>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5"/>
            <a:ext cx="8364400" cy="2188152"/>
          </a:xfrm>
        </p:spPr>
        <p:txBody>
          <a:bodyPr>
            <a:normAutofit/>
          </a:bodyPr>
          <a:lstStyle>
            <a:lvl1pPr>
              <a:defRPr sz="3600" b="0" i="0" cap="all">
                <a:solidFill>
                  <a:schemeClr val="bg1"/>
                </a:solidFill>
                <a:latin typeface="Mark OT Medium" panose="020B0504020201010104" pitchFamily="34" charset="77"/>
              </a:defRPr>
            </a:lvl1pPr>
          </a:lstStyle>
          <a:p>
            <a:r>
              <a:rPr lang="en-US" dirty="0"/>
              <a:t>Click to edit Master title style</a:t>
            </a:r>
          </a:p>
        </p:txBody>
      </p:sp>
      <p:sp>
        <p:nvSpPr>
          <p:cNvPr id="3" name="Subtitle 2"/>
          <p:cNvSpPr>
            <a:spLocks noGrp="1"/>
          </p:cNvSpPr>
          <p:nvPr>
            <p:ph type="subTitle" idx="1"/>
          </p:nvPr>
        </p:nvSpPr>
        <p:spPr>
          <a:xfrm>
            <a:off x="385548" y="3333566"/>
            <a:ext cx="8368652" cy="952447"/>
          </a:xfrm>
        </p:spPr>
        <p:txBody>
          <a:bodyPr anchor="ctr" anchorCtr="1">
            <a:normAutofit/>
          </a:bodyPr>
          <a:lstStyle>
            <a:lvl1pPr marL="0" indent="0" algn="ctr">
              <a:buNone/>
              <a:defRPr sz="2800" b="0" i="0">
                <a:solidFill>
                  <a:schemeClr val="bg1"/>
                </a:solidFill>
                <a:latin typeface="Mark OT Medium" panose="020B05040202010101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pic>
        <p:nvPicPr>
          <p:cNvPr id="12" name="Picture 11">
            <a:extLst>
              <a:ext uri="{FF2B5EF4-FFF2-40B4-BE49-F238E27FC236}">
                <a16:creationId xmlns:a16="http://schemas.microsoft.com/office/drawing/2014/main" id="{595B6E2F-048D-D34B-A985-9EF1C8966D4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23008586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575175" y="1"/>
            <a:ext cx="4568825" cy="1875366"/>
          </a:xfrm>
        </p:spPr>
        <p:txBody>
          <a:bodyPr/>
          <a:lstStyle/>
          <a:p>
            <a:endParaRPr lang="en-US"/>
          </a:p>
        </p:txBody>
      </p:sp>
      <p:sp>
        <p:nvSpPr>
          <p:cNvPr id="13" name="Picture Placeholder 12"/>
          <p:cNvSpPr>
            <a:spLocks noGrp="1"/>
          </p:cNvSpPr>
          <p:nvPr>
            <p:ph type="pic" sz="quarter" idx="10"/>
          </p:nvPr>
        </p:nvSpPr>
        <p:spPr>
          <a:xfrm>
            <a:off x="0" y="1"/>
            <a:ext cx="4570413" cy="1875366"/>
          </a:xfrm>
        </p:spPr>
        <p:txBody>
          <a:bodyPr/>
          <a:lstStyle/>
          <a:p>
            <a:endParaRPr lang="en-US"/>
          </a:p>
        </p:txBody>
      </p:sp>
      <p:sp>
        <p:nvSpPr>
          <p:cNvPr id="5" name="Rectangle 4"/>
          <p:cNvSpPr/>
          <p:nvPr userDrawn="1"/>
        </p:nvSpPr>
        <p:spPr>
          <a:xfrm>
            <a:off x="0" y="1972927"/>
            <a:ext cx="9144000" cy="2318755"/>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2160015"/>
            <a:ext cx="6622349" cy="142867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594355"/>
            <a:ext cx="6633688"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1876548"/>
            <a:ext cx="9144000" cy="10204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005348-9543-7749-9229-673B47632B09}"/>
              </a:ext>
            </a:extLst>
          </p:cNvPr>
          <p:cNvPicPr>
            <a:picLocks noChangeAspect="1"/>
          </p:cNvPicPr>
          <p:nvPr userDrawn="1"/>
        </p:nvPicPr>
        <p:blipFill>
          <a:blip r:embed="rId3"/>
          <a:stretch>
            <a:fillRect/>
          </a:stretch>
        </p:blipFill>
        <p:spPr>
          <a:xfrm>
            <a:off x="7158713" y="2177582"/>
            <a:ext cx="1828800" cy="376744"/>
          </a:xfrm>
          <a:prstGeom prst="rect">
            <a:avLst/>
          </a:prstGeom>
        </p:spPr>
      </p:pic>
    </p:spTree>
    <p:extLst>
      <p:ext uri="{BB962C8B-B14F-4D97-AF65-F5344CB8AC3E}">
        <p14:creationId xmlns:p14="http://schemas.microsoft.com/office/powerpoint/2010/main" val="216221391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575175" y="1"/>
            <a:ext cx="4568825" cy="1875366"/>
          </a:xfrm>
        </p:spPr>
        <p:txBody>
          <a:bodyPr/>
          <a:lstStyle/>
          <a:p>
            <a:endParaRPr lang="en-US"/>
          </a:p>
        </p:txBody>
      </p:sp>
      <p:sp>
        <p:nvSpPr>
          <p:cNvPr id="13" name="Picture Placeholder 12"/>
          <p:cNvSpPr>
            <a:spLocks noGrp="1"/>
          </p:cNvSpPr>
          <p:nvPr>
            <p:ph type="pic" sz="quarter" idx="10"/>
          </p:nvPr>
        </p:nvSpPr>
        <p:spPr>
          <a:xfrm>
            <a:off x="0" y="1"/>
            <a:ext cx="4570413" cy="1875366"/>
          </a:xfrm>
        </p:spPr>
        <p:txBody>
          <a:bodyPr/>
          <a:lstStyle/>
          <a:p>
            <a:endParaRPr lang="en-US"/>
          </a:p>
        </p:txBody>
      </p:sp>
      <p:sp>
        <p:nvSpPr>
          <p:cNvPr id="5" name="Rectangle 4"/>
          <p:cNvSpPr/>
          <p:nvPr userDrawn="1"/>
        </p:nvSpPr>
        <p:spPr>
          <a:xfrm>
            <a:off x="0" y="1972927"/>
            <a:ext cx="9144000" cy="2318755"/>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2160015"/>
            <a:ext cx="6622349" cy="142867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594355"/>
            <a:ext cx="6633688"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1876548"/>
            <a:ext cx="9144000" cy="10204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005348-9543-7749-9229-673B47632B09}"/>
              </a:ext>
            </a:extLst>
          </p:cNvPr>
          <p:cNvPicPr>
            <a:picLocks noChangeAspect="1"/>
          </p:cNvPicPr>
          <p:nvPr userDrawn="1"/>
        </p:nvPicPr>
        <p:blipFill>
          <a:blip r:embed="rId3"/>
          <a:stretch>
            <a:fillRect/>
          </a:stretch>
        </p:blipFill>
        <p:spPr>
          <a:xfrm>
            <a:off x="7158713" y="2177582"/>
            <a:ext cx="1828800" cy="376744"/>
          </a:xfrm>
          <a:prstGeom prst="rect">
            <a:avLst/>
          </a:prstGeom>
        </p:spPr>
      </p:pic>
    </p:spTree>
    <p:extLst>
      <p:ext uri="{BB962C8B-B14F-4D97-AF65-F5344CB8AC3E}">
        <p14:creationId xmlns:p14="http://schemas.microsoft.com/office/powerpoint/2010/main" val="216221391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451600" y="0"/>
            <a:ext cx="2692400" cy="4140200"/>
          </a:xfrm>
        </p:spPr>
        <p:txBody>
          <a:bodyPr/>
          <a:lstStyle/>
          <a:p>
            <a:endParaRPr lang="en-US" dirty="0"/>
          </a:p>
        </p:txBody>
      </p:sp>
      <p:sp>
        <p:nvSpPr>
          <p:cNvPr id="5" name="Rectangle 4"/>
          <p:cNvSpPr/>
          <p:nvPr userDrawn="1"/>
        </p:nvSpPr>
        <p:spPr>
          <a:xfrm>
            <a:off x="0" y="1"/>
            <a:ext cx="6452254" cy="41444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1162213"/>
            <a:ext cx="5715177" cy="210899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373251"/>
            <a:ext cx="5726517"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4138611"/>
            <a:ext cx="9144000" cy="147403"/>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4B12C-68F7-5C4A-B549-B498E7047DA2}"/>
              </a:ext>
            </a:extLst>
          </p:cNvPr>
          <p:cNvPicPr>
            <a:picLocks noChangeAspect="1"/>
          </p:cNvPicPr>
          <p:nvPr userDrawn="1"/>
        </p:nvPicPr>
        <p:blipFill>
          <a:blip r:embed="rId3"/>
          <a:stretch>
            <a:fillRect/>
          </a:stretch>
        </p:blipFill>
        <p:spPr>
          <a:xfrm>
            <a:off x="453585" y="345643"/>
            <a:ext cx="2286000" cy="470929"/>
          </a:xfrm>
          <a:prstGeom prst="rect">
            <a:avLst/>
          </a:prstGeom>
        </p:spPr>
      </p:pic>
    </p:spTree>
    <p:extLst>
      <p:ext uri="{BB962C8B-B14F-4D97-AF65-F5344CB8AC3E}">
        <p14:creationId xmlns:p14="http://schemas.microsoft.com/office/powerpoint/2010/main" val="98627687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1132234"/>
            <a:ext cx="9144000" cy="806634"/>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6"/>
            <a:ext cx="8364400" cy="797004"/>
          </a:xfrm>
        </p:spPr>
        <p:txBody>
          <a:bodyPr>
            <a:normAutofit/>
          </a:bodyPr>
          <a:lstStyle>
            <a:lvl1pPr>
              <a:defRPr sz="2800" cap="all">
                <a:solidFill>
                  <a:schemeClr val="bg1"/>
                </a:solidFill>
              </a:defRPr>
            </a:lvl1pPr>
          </a:lstStyle>
          <a:p>
            <a:r>
              <a:rPr lang="en-US" dirty="0"/>
              <a:t>Click to edit Master 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5" name="Content Placeholder 4"/>
          <p:cNvSpPr>
            <a:spLocks noGrp="1"/>
          </p:cNvSpPr>
          <p:nvPr>
            <p:ph sz="quarter" idx="10"/>
          </p:nvPr>
        </p:nvSpPr>
        <p:spPr>
          <a:xfrm>
            <a:off x="387350" y="2070100"/>
            <a:ext cx="8369300" cy="222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ED670C9-9C98-724C-A531-F81215A574B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45805748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451600" y="0"/>
            <a:ext cx="2692400" cy="4140200"/>
          </a:xfrm>
        </p:spPr>
        <p:txBody>
          <a:bodyPr/>
          <a:lstStyle/>
          <a:p>
            <a:endParaRPr lang="en-US" dirty="0"/>
          </a:p>
        </p:txBody>
      </p:sp>
      <p:sp>
        <p:nvSpPr>
          <p:cNvPr id="5" name="Rectangle 4"/>
          <p:cNvSpPr/>
          <p:nvPr userDrawn="1"/>
        </p:nvSpPr>
        <p:spPr>
          <a:xfrm>
            <a:off x="0" y="1"/>
            <a:ext cx="6452254" cy="4144432"/>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tx2"/>
              </a:solidFill>
            </a:endParaRPr>
          </a:p>
        </p:txBody>
      </p:sp>
      <p:sp>
        <p:nvSpPr>
          <p:cNvPr id="6" name="Title 1"/>
          <p:cNvSpPr>
            <a:spLocks noGrp="1"/>
          </p:cNvSpPr>
          <p:nvPr>
            <p:ph type="ctrTitle"/>
          </p:nvPr>
        </p:nvSpPr>
        <p:spPr>
          <a:xfrm>
            <a:off x="379878" y="1162213"/>
            <a:ext cx="5715177" cy="2108991"/>
          </a:xfrm>
        </p:spPr>
        <p:txBody>
          <a:bodyPr anchor="t" anchorCtr="0">
            <a:normAutofit/>
          </a:bodyPr>
          <a:lstStyle>
            <a:lvl1pPr algn="l">
              <a:defRPr sz="2800" cap="all">
                <a:solidFill>
                  <a:schemeClr val="bg1"/>
                </a:solidFill>
              </a:defRPr>
            </a:lvl1pPr>
          </a:lstStyle>
          <a:p>
            <a:r>
              <a:rPr lang="en-US" dirty="0"/>
              <a:t>Click to edit Master title style</a:t>
            </a:r>
          </a:p>
        </p:txBody>
      </p:sp>
      <p:sp>
        <p:nvSpPr>
          <p:cNvPr id="7" name="Subtitle 2"/>
          <p:cNvSpPr>
            <a:spLocks noGrp="1"/>
          </p:cNvSpPr>
          <p:nvPr>
            <p:ph type="subTitle" idx="1"/>
          </p:nvPr>
        </p:nvSpPr>
        <p:spPr>
          <a:xfrm>
            <a:off x="374208" y="3373251"/>
            <a:ext cx="5726517" cy="691658"/>
          </a:xfrm>
        </p:spPr>
        <p:txBody>
          <a:bodyPr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10" name="Rectangle 9"/>
          <p:cNvSpPr/>
          <p:nvPr userDrawn="1"/>
        </p:nvSpPr>
        <p:spPr>
          <a:xfrm>
            <a:off x="0" y="4138611"/>
            <a:ext cx="9144000" cy="147403"/>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4B12C-68F7-5C4A-B549-B498E7047DA2}"/>
              </a:ext>
            </a:extLst>
          </p:cNvPr>
          <p:cNvPicPr>
            <a:picLocks noChangeAspect="1"/>
          </p:cNvPicPr>
          <p:nvPr userDrawn="1"/>
        </p:nvPicPr>
        <p:blipFill>
          <a:blip r:embed="rId3"/>
          <a:stretch>
            <a:fillRect/>
          </a:stretch>
        </p:blipFill>
        <p:spPr>
          <a:xfrm>
            <a:off x="453585" y="345643"/>
            <a:ext cx="2286000" cy="470929"/>
          </a:xfrm>
          <a:prstGeom prst="rect">
            <a:avLst/>
          </a:prstGeom>
        </p:spPr>
      </p:pic>
    </p:spTree>
    <p:extLst>
      <p:ext uri="{BB962C8B-B14F-4D97-AF65-F5344CB8AC3E}">
        <p14:creationId xmlns:p14="http://schemas.microsoft.com/office/powerpoint/2010/main" val="98627687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1132234"/>
            <a:ext cx="9144000" cy="806634"/>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ctrTitle"/>
          </p:nvPr>
        </p:nvSpPr>
        <p:spPr>
          <a:xfrm>
            <a:off x="389800" y="1139746"/>
            <a:ext cx="8364400" cy="797004"/>
          </a:xfrm>
        </p:spPr>
        <p:txBody>
          <a:bodyPr>
            <a:normAutofit/>
          </a:bodyPr>
          <a:lstStyle>
            <a:lvl1pPr>
              <a:defRPr sz="2800" cap="all">
                <a:solidFill>
                  <a:schemeClr val="bg1"/>
                </a:solidFill>
              </a:defRPr>
            </a:lvl1pPr>
          </a:lstStyle>
          <a:p>
            <a:r>
              <a:rPr lang="en-US" dirty="0"/>
              <a:t>Click to edit Master title style</a:t>
            </a:r>
          </a:p>
        </p:txBody>
      </p:sp>
      <p:pic>
        <p:nvPicPr>
          <p:cNvPr id="10" name="Picture 9" descr="IREX_Fulbright_PPT-Template_Logo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6250"/>
            <a:ext cx="9144000" cy="857250"/>
          </a:xfrm>
          <a:prstGeom prst="rect">
            <a:avLst/>
          </a:prstGeom>
        </p:spPr>
      </p:pic>
      <p:sp>
        <p:nvSpPr>
          <p:cNvPr id="5" name="Content Placeholder 4"/>
          <p:cNvSpPr>
            <a:spLocks noGrp="1"/>
          </p:cNvSpPr>
          <p:nvPr>
            <p:ph sz="quarter" idx="10"/>
          </p:nvPr>
        </p:nvSpPr>
        <p:spPr>
          <a:xfrm>
            <a:off x="387350" y="2070100"/>
            <a:ext cx="8369300" cy="222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ED670C9-9C98-724C-A531-F81215A574BA}"/>
              </a:ext>
            </a:extLst>
          </p:cNvPr>
          <p:cNvPicPr>
            <a:picLocks noChangeAspect="1"/>
          </p:cNvPicPr>
          <p:nvPr userDrawn="1"/>
        </p:nvPicPr>
        <p:blipFill>
          <a:blip r:embed="rId3"/>
          <a:stretch>
            <a:fillRect/>
          </a:stretch>
        </p:blipFill>
        <p:spPr>
          <a:xfrm>
            <a:off x="2969674" y="290794"/>
            <a:ext cx="3200400" cy="659302"/>
          </a:xfrm>
          <a:prstGeom prst="rect">
            <a:avLst/>
          </a:prstGeom>
        </p:spPr>
      </p:pic>
    </p:spTree>
    <p:extLst>
      <p:ext uri="{BB962C8B-B14F-4D97-AF65-F5344CB8AC3E}">
        <p14:creationId xmlns:p14="http://schemas.microsoft.com/office/powerpoint/2010/main" val="145805748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rogram Color">
    <p:spTree>
      <p:nvGrpSpPr>
        <p:cNvPr id="1" name=""/>
        <p:cNvGrpSpPr/>
        <p:nvPr/>
      </p:nvGrpSpPr>
      <p:grpSpPr>
        <a:xfrm>
          <a:off x="0" y="0"/>
          <a:ext cx="0" cy="0"/>
          <a:chOff x="0" y="0"/>
          <a:chExt cx="0" cy="0"/>
        </a:xfrm>
      </p:grpSpPr>
      <p:sp>
        <p:nvSpPr>
          <p:cNvPr id="9" name="Rectangle 8"/>
          <p:cNvSpPr/>
          <p:nvPr userDrawn="1"/>
        </p:nvSpPr>
        <p:spPr>
          <a:xfrm>
            <a:off x="0" y="82550"/>
            <a:ext cx="9144000" cy="4337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7150"/>
            <a:ext cx="9144000" cy="146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59956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Navy">
    <p:spTree>
      <p:nvGrpSpPr>
        <p:cNvPr id="1" name=""/>
        <p:cNvGrpSpPr/>
        <p:nvPr/>
      </p:nvGrpSpPr>
      <p:grpSpPr>
        <a:xfrm>
          <a:off x="0" y="0"/>
          <a:ext cx="0" cy="0"/>
          <a:chOff x="0" y="0"/>
          <a:chExt cx="0" cy="0"/>
        </a:xfrm>
      </p:grpSpPr>
      <p:sp>
        <p:nvSpPr>
          <p:cNvPr id="5" name="Rectangle 4"/>
          <p:cNvSpPr/>
          <p:nvPr userDrawn="1"/>
        </p:nvSpPr>
        <p:spPr>
          <a:xfrm>
            <a:off x="0" y="82550"/>
            <a:ext cx="9144000" cy="4337050"/>
          </a:xfrm>
          <a:prstGeom prst="rect">
            <a:avLst/>
          </a:prstGeom>
          <a:solidFill>
            <a:srgbClr val="003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6" name="Title 1"/>
          <p:cNvSpPr>
            <a:spLocks noGrp="1"/>
          </p:cNvSpPr>
          <p:nvPr>
            <p:ph type="title"/>
          </p:nvPr>
        </p:nvSpPr>
        <p:spPr>
          <a:xfrm>
            <a:off x="457200" y="314324"/>
            <a:ext cx="8229600" cy="942975"/>
          </a:xfrm>
        </p:spPr>
        <p:txBody>
          <a:bodyPr lIns="0" rIns="0" anchor="t" anchorCtr="0">
            <a:normAutofit/>
          </a:bodyPr>
          <a:lstStyle>
            <a:lvl1pPr algn="l">
              <a:defRPr sz="2800">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371601"/>
            <a:ext cx="8229600" cy="2921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57150"/>
            <a:ext cx="9144000" cy="1460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484803"/>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F7AAC-FD56-2A46-8238-B1035B123014}"/>
              </a:ext>
            </a:extLst>
          </p:cNvPr>
          <p:cNvPicPr>
            <a:picLocks noChangeAspect="1"/>
          </p:cNvPicPr>
          <p:nvPr userDrawn="1"/>
        </p:nvPicPr>
        <p:blipFill>
          <a:blip r:embed="rId2"/>
          <a:stretch>
            <a:fillRect/>
          </a:stretch>
        </p:blipFill>
        <p:spPr>
          <a:xfrm>
            <a:off x="457200" y="457200"/>
            <a:ext cx="8229600" cy="4052369"/>
          </a:xfrm>
          <a:prstGeom prst="rect">
            <a:avLst/>
          </a:prstGeom>
        </p:spPr>
      </p:pic>
      <p:sp>
        <p:nvSpPr>
          <p:cNvPr id="2" name="Title 1"/>
          <p:cNvSpPr>
            <a:spLocks noGrp="1"/>
          </p:cNvSpPr>
          <p:nvPr>
            <p:ph type="title"/>
          </p:nvPr>
        </p:nvSpPr>
        <p:spPr>
          <a:xfrm>
            <a:off x="457200" y="314324"/>
            <a:ext cx="8229600" cy="942975"/>
          </a:xfrm>
        </p:spPr>
        <p:txBody>
          <a:bodyPr lIns="0" rIns="0" anchor="t" anchorCtr="0">
            <a:normAutofit/>
          </a:bodyPr>
          <a:lstStyle>
            <a:lvl1pPr algn="l">
              <a:defRPr sz="2800"/>
            </a:lvl1pPr>
          </a:lstStyle>
          <a:p>
            <a:r>
              <a:rPr lang="en-US" dirty="0"/>
              <a:t>Click to edit Master title style</a:t>
            </a:r>
          </a:p>
        </p:txBody>
      </p:sp>
      <p:sp>
        <p:nvSpPr>
          <p:cNvPr id="8" name="Content Placeholder 2"/>
          <p:cNvSpPr>
            <a:spLocks noGrp="1"/>
          </p:cNvSpPr>
          <p:nvPr>
            <p:ph idx="1"/>
          </p:nvPr>
        </p:nvSpPr>
        <p:spPr>
          <a:xfrm>
            <a:off x="457200" y="1371601"/>
            <a:ext cx="8229600" cy="292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47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lvl1pPr algn="ctr">
              <a:defRPr>
                <a:solidFill>
                  <a:srgbClr val="003DA5"/>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9EA2A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23229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A5"/>
                </a:solidFill>
              </a:defRPr>
            </a:lvl1pPr>
          </a:lstStyle>
          <a:p>
            <a:r>
              <a:rPr lang="en-US" dirty="0"/>
              <a:t>Click to edit Master title style</a:t>
            </a:r>
          </a:p>
        </p:txBody>
      </p:sp>
      <p:sp>
        <p:nvSpPr>
          <p:cNvPr id="3" name="Content Placeholder 2"/>
          <p:cNvSpPr>
            <a:spLocks noGrp="1"/>
          </p:cNvSpPr>
          <p:nvPr>
            <p:ph idx="1"/>
          </p:nvPr>
        </p:nvSpPr>
        <p:spPr>
          <a:xfrm>
            <a:off x="457200" y="1371600"/>
            <a:ext cx="8229600" cy="3086099"/>
          </a:xfrm>
        </p:spPr>
        <p:txBody>
          <a:bodyPr/>
          <a:lstStyle>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4258130"/>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617402"/>
      </p:ext>
    </p:extLst>
  </p:cSld>
  <p:clrMap bg1="lt1" tx1="dk1" bg2="lt2" tx2="dk2" accent1="accent1" accent2="accent2" accent3="accent3" accent4="accent4" accent5="accent5" accent6="accent6" hlink="hlink" folHlink="folHlink"/>
  <p:sldLayoutIdLst>
    <p:sldLayoutId id="2147483717" r:id="rId1"/>
    <p:sldLayoutId id="2147483723" r:id="rId2"/>
    <p:sldLayoutId id="2147483724" r:id="rId3"/>
    <p:sldLayoutId id="2147483734" r:id="rId4"/>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3B811AE-294D-DD4E-9C12-6E932A3D6810}"/>
              </a:ext>
            </a:extLst>
          </p:cNvPr>
          <p:cNvPicPr>
            <a:picLocks noChangeAspect="1"/>
          </p:cNvPicPr>
          <p:nvPr userDrawn="1"/>
        </p:nvPicPr>
        <p:blipFill>
          <a:blip r:embed="rId5"/>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257972998"/>
      </p:ext>
    </p:extLst>
  </p:cSld>
  <p:clrMap bg1="lt1" tx1="dk1" bg2="lt2" tx2="dk2" accent1="accent1" accent2="accent2" accent3="accent3" accent4="accent4" accent5="accent5" accent6="accent6" hlink="hlink" folHlink="folHlink"/>
  <p:sldLayoutIdLst>
    <p:sldLayoutId id="2147483727" r:id="rId1"/>
    <p:sldLayoutId id="2147483732" r:id="rId2"/>
    <p:sldLayoutId id="2147483733" r:id="rId3"/>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939800"/>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371601"/>
            <a:ext cx="8229600" cy="3067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9F56AC8-D256-364D-BD6F-F9E1ADBCBB96}"/>
              </a:ext>
            </a:extLst>
          </p:cNvPr>
          <p:cNvSpPr/>
          <p:nvPr userDrawn="1"/>
        </p:nvSpPr>
        <p:spPr>
          <a:xfrm>
            <a:off x="0" y="-44450"/>
            <a:ext cx="9144000" cy="133350"/>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82406B-2C5A-6A4D-A81F-84CF71707948}"/>
              </a:ext>
            </a:extLst>
          </p:cNvPr>
          <p:cNvPicPr>
            <a:picLocks noChangeAspect="1"/>
          </p:cNvPicPr>
          <p:nvPr userDrawn="1"/>
        </p:nvPicPr>
        <p:blipFill>
          <a:blip r:embed="rId9"/>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7939718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711" r:id="rId4"/>
    <p:sldLayoutId id="2147483686" r:id="rId5"/>
    <p:sldLayoutId id="2147483712" r:id="rId6"/>
    <p:sldLayoutId id="2147483713" r:id="rId7"/>
  </p:sldLayoutIdLst>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txStyles>
    <p:titleStyle>
      <a:lvl1pPr algn="l" defTabSz="457200" rtl="0" eaLnBrk="1" latinLnBrk="0" hangingPunct="1">
        <a:spcBef>
          <a:spcPct val="0"/>
        </a:spcBef>
        <a:buNone/>
        <a:defRPr sz="280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3B811AE-294D-DD4E-9C12-6E932A3D6810}"/>
              </a:ext>
            </a:extLst>
          </p:cNvPr>
          <p:cNvPicPr>
            <a:picLocks noChangeAspect="1"/>
          </p:cNvPicPr>
          <p:nvPr userDrawn="1"/>
        </p:nvPicPr>
        <p:blipFill>
          <a:blip r:embed="rId5"/>
          <a:stretch>
            <a:fillRect/>
          </a:stretch>
        </p:blipFill>
        <p:spPr>
          <a:xfrm>
            <a:off x="6858000" y="4655052"/>
            <a:ext cx="1828800" cy="376745"/>
          </a:xfrm>
          <a:prstGeom prst="rect">
            <a:avLst/>
          </a:prstGeom>
        </p:spPr>
      </p:pic>
    </p:spTree>
    <p:extLst>
      <p:ext uri="{BB962C8B-B14F-4D97-AF65-F5344CB8AC3E}">
        <p14:creationId xmlns:p14="http://schemas.microsoft.com/office/powerpoint/2010/main" val="32579729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Wingdings" charset="2"/>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6174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xStyles>
    <p:titleStyle>
      <a:lvl1pPr algn="ctr" defTabSz="457200" rtl="0" eaLnBrk="1" latinLnBrk="0" hangingPunct="1">
        <a:spcBef>
          <a:spcPct val="0"/>
        </a:spcBef>
        <a:buNone/>
        <a:defRPr sz="4400" b="0" i="0" kern="1200">
          <a:solidFill>
            <a:srgbClr val="003DA5"/>
          </a:solidFill>
          <a:latin typeface="Mark OT" panose="020B0504020201010104" pitchFamily="34" charset="77"/>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1pPr>
      <a:lvl2pPr marL="742950" indent="-285750" algn="l" defTabSz="457200" rtl="0" eaLnBrk="1" latinLnBrk="0" hangingPunct="1">
        <a:spcBef>
          <a:spcPct val="20000"/>
        </a:spcBef>
        <a:buFont typeface="Arial"/>
        <a:buChar char="–"/>
        <a:defRPr sz="2000" kern="1200">
          <a:solidFill>
            <a:srgbClr val="003DA5"/>
          </a:solidFill>
          <a:latin typeface="Mark OT" panose="020B0504020201010104" pitchFamily="34" charset="77"/>
          <a:ea typeface="+mn-ea"/>
          <a:cs typeface="+mn-cs"/>
        </a:defRPr>
      </a:lvl2pPr>
      <a:lvl3pPr marL="1143000" indent="-228600" algn="l" defTabSz="457200" rtl="0" eaLnBrk="1" latinLnBrk="0" hangingPunct="1">
        <a:spcBef>
          <a:spcPct val="20000"/>
        </a:spcBef>
        <a:buFont typeface="Arial"/>
        <a:buChar char="•"/>
        <a:defRPr sz="1700" kern="1200">
          <a:solidFill>
            <a:srgbClr val="000000"/>
          </a:solidFill>
          <a:latin typeface="Mark OT" panose="020B0504020201010104" pitchFamily="34" charset="77"/>
          <a:ea typeface="+mn-ea"/>
          <a:cs typeface="+mn-cs"/>
        </a:defRPr>
      </a:lvl3pPr>
      <a:lvl4pPr marL="1600200" indent="-228600" algn="l" defTabSz="457200" rtl="0" eaLnBrk="1" latinLnBrk="0" hangingPunct="1">
        <a:spcBef>
          <a:spcPct val="20000"/>
        </a:spcBef>
        <a:buFont typeface="Arial"/>
        <a:buChar char="–"/>
        <a:defRPr sz="1500" kern="1200">
          <a:solidFill>
            <a:srgbClr val="000000"/>
          </a:solidFill>
          <a:latin typeface="Mark OT" panose="020B0504020201010104" pitchFamily="34" charset="77"/>
          <a:ea typeface="+mn-ea"/>
          <a:cs typeface="+mn-cs"/>
        </a:defRPr>
      </a:lvl4pPr>
      <a:lvl5pPr marL="2057400" indent="-228600" algn="l" defTabSz="457200" rtl="0" eaLnBrk="1" latinLnBrk="0" hangingPunct="1">
        <a:spcBef>
          <a:spcPct val="20000"/>
        </a:spcBef>
        <a:buFont typeface="Arial"/>
        <a:buChar char="»"/>
        <a:defRPr sz="1300" kern="1200">
          <a:solidFill>
            <a:srgbClr val="000000"/>
          </a:solidFill>
          <a:latin typeface="Mark OT" panose="020B05040202010101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53A4-AC90-4C89-A7F2-3B227B0E0B6F}"/>
              </a:ext>
            </a:extLst>
          </p:cNvPr>
          <p:cNvSpPr>
            <a:spLocks noGrp="1"/>
          </p:cNvSpPr>
          <p:nvPr>
            <p:ph type="ctrTitle"/>
          </p:nvPr>
        </p:nvSpPr>
        <p:spPr>
          <a:xfrm>
            <a:off x="389800" y="1140031"/>
            <a:ext cx="8364400" cy="2187866"/>
          </a:xfrm>
        </p:spPr>
        <p:txBody>
          <a:bodyPr>
            <a:normAutofit/>
          </a:bodyPr>
          <a:lstStyle/>
          <a:p>
            <a:r>
              <a:rPr lang="en-US" sz="2400" dirty="0">
                <a:solidFill>
                  <a:srgbClr val="FFFFFF"/>
                </a:solidFill>
                <a:latin typeface="Montserrat Medium"/>
                <a:ea typeface="Arial" charset="0"/>
                <a:cs typeface="Arial"/>
              </a:rPr>
              <a:t>Fulbright Teaching Excellence and Achievement Program </a:t>
            </a:r>
            <a:endParaRPr lang="en-US" sz="2400" dirty="0">
              <a:solidFill>
                <a:srgbClr val="FFFFFF"/>
              </a:solidFill>
              <a:latin typeface="Montserrat Medium" panose="00000600000000000000" pitchFamily="2" charset="0"/>
              <a:ea typeface="Arial" charset="0"/>
              <a:cs typeface="Arial"/>
            </a:endParaRPr>
          </a:p>
        </p:txBody>
      </p:sp>
    </p:spTree>
    <p:extLst>
      <p:ext uri="{BB962C8B-B14F-4D97-AF65-F5344CB8AC3E}">
        <p14:creationId xmlns:p14="http://schemas.microsoft.com/office/powerpoint/2010/main" val="3595997959"/>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D4D4-29DB-43F9-B3C5-65845C6BBADA}"/>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Specific Regulations</a:t>
            </a:r>
            <a:br>
              <a:rPr lang="en-US" b="1" dirty="0">
                <a:latin typeface="Montserrat Light" panose="00000400000000000000" pitchFamily="2" charset="0"/>
                <a:ea typeface="Arial" charset="0"/>
                <a:cs typeface="Arial Regular" charset="0"/>
              </a:rPr>
            </a:br>
            <a:endParaRPr lang="en-US" dirty="0">
              <a:latin typeface="Montserrat Light" panose="00000400000000000000" pitchFamily="2" charset="0"/>
            </a:endParaRPr>
          </a:p>
        </p:txBody>
      </p:sp>
      <p:sp>
        <p:nvSpPr>
          <p:cNvPr id="3" name="Content Placeholder 2">
            <a:extLst>
              <a:ext uri="{FF2B5EF4-FFF2-40B4-BE49-F238E27FC236}">
                <a16:creationId xmlns:a16="http://schemas.microsoft.com/office/drawing/2014/main" id="{66D4219A-5ACF-4F45-86CF-A6C7CC54939D}"/>
              </a:ext>
            </a:extLst>
          </p:cNvPr>
          <p:cNvSpPr>
            <a:spLocks noGrp="1"/>
          </p:cNvSpPr>
          <p:nvPr>
            <p:ph idx="1"/>
          </p:nvPr>
        </p:nvSpPr>
        <p:spPr>
          <a:xfrm>
            <a:off x="457200" y="985808"/>
            <a:ext cx="8229600" cy="3086099"/>
          </a:xfrm>
        </p:spPr>
        <p:txBody>
          <a:bodyPr>
            <a:normAutofit fontScale="25000" lnSpcReduction="20000"/>
          </a:bodyPr>
          <a:lstStyle/>
          <a:p>
            <a:pPr marL="285750" indent="-285750"/>
            <a:r>
              <a:rPr lang="en-US" sz="6400" dirty="0">
                <a:latin typeface="Montserrat Light" panose="00000400000000000000" pitchFamily="2" charset="0"/>
                <a:cs typeface="Arial"/>
              </a:rPr>
              <a:t>All program participants receive a J-1 visa.</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has a 30-day grace period for return travel, after the end of the program. </a:t>
            </a:r>
            <a:r>
              <a:rPr lang="en-US" sz="6400" b="1" dirty="0">
                <a:latin typeface="Montserrat Light" panose="00000400000000000000" pitchFamily="2" charset="0"/>
                <a:cs typeface="Arial"/>
              </a:rPr>
              <a:t>Note: In the  event of a local or national emergency in the United States or abroad, ECA and IREX may determine that personal travel is not feasible at the end of the Fulbright TEA Program and will ask you to return home as quickly as possible. </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Program participants must return to their home countries for at least two years upon completion of the program, as stipulated by laws governing the J-1 visa.</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does not allow for paid employment during the program.</a:t>
            </a:r>
          </a:p>
          <a:p>
            <a:endParaRPr lang="en-US" sz="6400" dirty="0">
              <a:latin typeface="Montserrat Light" panose="00000400000000000000" pitchFamily="2" charset="0"/>
              <a:cs typeface="Arial"/>
            </a:endParaRPr>
          </a:p>
          <a:p>
            <a:pPr marL="285750" indent="-285750">
              <a:buFont typeface="Arial" panose="020B0604020202020204" pitchFamily="34" charset="0"/>
              <a:buChar char="•"/>
            </a:pPr>
            <a:r>
              <a:rPr lang="en-US" sz="6400" dirty="0">
                <a:latin typeface="Montserrat Light" panose="00000400000000000000" pitchFamily="2" charset="0"/>
                <a:cs typeface="Arial"/>
              </a:rPr>
              <a:t>Dependents may not join participants on program. </a:t>
            </a:r>
          </a:p>
          <a:p>
            <a:pPr marL="285750" indent="-285750"/>
            <a:endParaRPr lang="en-US" sz="6400"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No visa transfers or extensions will be given.</a:t>
            </a:r>
          </a:p>
          <a:p>
            <a:endParaRPr lang="en-US" dirty="0"/>
          </a:p>
        </p:txBody>
      </p:sp>
    </p:spTree>
    <p:extLst>
      <p:ext uri="{BB962C8B-B14F-4D97-AF65-F5344CB8AC3E}">
        <p14:creationId xmlns:p14="http://schemas.microsoft.com/office/powerpoint/2010/main" val="160852299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130-8F37-424C-92DF-843C486298F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Selection Process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5393D4D-89E2-47C3-B41F-30DB285496D3}"/>
              </a:ext>
            </a:extLst>
          </p:cNvPr>
          <p:cNvSpPr>
            <a:spLocks noGrp="1"/>
          </p:cNvSpPr>
          <p:nvPr>
            <p:ph idx="1"/>
          </p:nvPr>
        </p:nvSpPr>
        <p:spPr>
          <a:xfrm>
            <a:off x="457200" y="1244600"/>
            <a:ext cx="8229600" cy="3086099"/>
          </a:xfrm>
        </p:spPr>
        <p:txBody>
          <a:bodyPr>
            <a:normAutofit fontScale="25000" lnSpcReduction="20000"/>
          </a:bodyPr>
          <a:lstStyle/>
          <a:p>
            <a:pPr marL="285750" indent="-285750"/>
            <a:r>
              <a:rPr lang="en-US" sz="6400" dirty="0">
                <a:latin typeface="Montserrat Light" panose="00000400000000000000" pitchFamily="2" charset="0"/>
                <a:ea typeface="Arial" charset="0"/>
                <a:cs typeface="Arial" charset="0"/>
              </a:rPr>
              <a:t>Selection is made through a merit-based open competition.</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All applications are first reviewed for technical eligibility.</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top candidates complete language testing and are interviewed by an interview panel.</a:t>
            </a:r>
            <a:br>
              <a:rPr lang="en-US" sz="6400" dirty="0">
                <a:latin typeface="Montserrat Light" panose="00000400000000000000" pitchFamily="2" charset="0"/>
                <a:ea typeface="Arial" charset="0"/>
                <a:cs typeface="Arial" charset="0"/>
              </a:rPr>
            </a:br>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An external expert committee in Washington, DC reviews all nominations.</a:t>
            </a:r>
          </a:p>
          <a:p>
            <a:pPr marL="285750" indent="-285750"/>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Fulbright Foreign Scholarship Board (FFSB) makes the final selection of Fulbright  Teachers.</a:t>
            </a:r>
          </a:p>
          <a:p>
            <a:endParaRPr lang="en-US" sz="6400" dirty="0">
              <a:latin typeface="Montserrat Light" panose="00000400000000000000" pitchFamily="2" charset="0"/>
              <a:ea typeface="Arial" charset="0"/>
              <a:cs typeface="Arial" charset="0"/>
            </a:endParaRPr>
          </a:p>
          <a:p>
            <a:pPr marL="285750" indent="-285750"/>
            <a:r>
              <a:rPr lang="en-US" sz="6400" dirty="0">
                <a:latin typeface="Montserrat Light" panose="00000400000000000000" pitchFamily="2" charset="0"/>
                <a:ea typeface="Arial" charset="0"/>
                <a:cs typeface="Arial" charset="0"/>
              </a:rPr>
              <a:t>The FFSB is an independent, presidentially appointed board that has oversight responsibility for all Fulbright academic exchange programs.</a:t>
            </a:r>
          </a:p>
          <a:p>
            <a:endParaRPr lang="en-US" dirty="0"/>
          </a:p>
        </p:txBody>
      </p:sp>
    </p:spTree>
    <p:extLst>
      <p:ext uri="{BB962C8B-B14F-4D97-AF65-F5344CB8AC3E}">
        <p14:creationId xmlns:p14="http://schemas.microsoft.com/office/powerpoint/2010/main" val="109360767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130-8F37-424C-92DF-843C486298F7}"/>
              </a:ext>
            </a:extLst>
          </p:cNvPr>
          <p:cNvSpPr>
            <a:spLocks noGrp="1"/>
          </p:cNvSpPr>
          <p:nvPr>
            <p:ph type="title"/>
          </p:nvPr>
        </p:nvSpPr>
        <p:spPr/>
        <p:txBody>
          <a:bodyPr>
            <a:normAutofit fontScale="90000"/>
          </a:bodyPr>
          <a:lstStyle/>
          <a:p>
            <a:r>
              <a:rPr lang="en-JM" b="1" dirty="0">
                <a:latin typeface="Montserrat Light"/>
                <a:ea typeface="Arial" charset="0"/>
                <a:cs typeface="Arial Regular" charset="0"/>
              </a:rPr>
              <a:t>Selection Criteria</a:t>
            </a:r>
            <a:br>
              <a:rPr lang="en-US" b="1" dirty="0">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5393D4D-89E2-47C3-B41F-30DB285496D3}"/>
              </a:ext>
            </a:extLst>
          </p:cNvPr>
          <p:cNvSpPr>
            <a:spLocks noGrp="1"/>
          </p:cNvSpPr>
          <p:nvPr>
            <p:ph idx="1"/>
          </p:nvPr>
        </p:nvSpPr>
        <p:spPr>
          <a:xfrm>
            <a:off x="457200" y="1028700"/>
            <a:ext cx="8229600" cy="3086099"/>
          </a:xfrm>
        </p:spPr>
        <p:txBody>
          <a:bodyPr vert="horz" lIns="91440" tIns="45720" rIns="91440" bIns="45720" rtlCol="0" anchor="t">
            <a:noAutofit/>
          </a:bodyPr>
          <a:lstStyle/>
          <a:p>
            <a:pPr>
              <a:lnSpc>
                <a:spcPct val="90000"/>
              </a:lnSpc>
              <a:spcAft>
                <a:spcPct val="35000"/>
              </a:spcAft>
              <a:buFont typeface="Arial,Sans-Serif"/>
            </a:pPr>
            <a:r>
              <a:rPr lang="en-US" sz="1400" dirty="0">
                <a:latin typeface="Montserrat Light" panose="00000400000000000000" pitchFamily="2" charset="0"/>
                <a:cs typeface="Arial"/>
              </a:rPr>
              <a:t>Demonstrated commitment to secondary education;</a:t>
            </a:r>
          </a:p>
          <a:p>
            <a:pPr>
              <a:lnSpc>
                <a:spcPct val="90000"/>
              </a:lnSpc>
              <a:spcAft>
                <a:spcPct val="35000"/>
              </a:spcAft>
              <a:buFont typeface="Arial,Sans-Serif"/>
            </a:pPr>
            <a:r>
              <a:rPr lang="en-US" sz="1400" dirty="0">
                <a:latin typeface="Montserrat Light" panose="00000400000000000000" pitchFamily="2" charset="0"/>
                <a:cs typeface="Arial"/>
              </a:rPr>
              <a:t>Demonstrated evidence of leadership in school/district;</a:t>
            </a:r>
          </a:p>
          <a:p>
            <a:pPr>
              <a:lnSpc>
                <a:spcPct val="90000"/>
              </a:lnSpc>
              <a:spcAft>
                <a:spcPct val="35000"/>
              </a:spcAft>
              <a:buFont typeface="Arial,Sans-Serif"/>
            </a:pPr>
            <a:r>
              <a:rPr lang="en-US" sz="1400" dirty="0">
                <a:latin typeface="Montserrat Light" panose="00000400000000000000" pitchFamily="2" charset="0"/>
                <a:cs typeface="Arial"/>
              </a:rPr>
              <a:t>Professional and educational experience and achievements;</a:t>
            </a:r>
          </a:p>
          <a:p>
            <a:pPr>
              <a:lnSpc>
                <a:spcPct val="90000"/>
              </a:lnSpc>
              <a:spcAft>
                <a:spcPct val="35000"/>
              </a:spcAft>
              <a:buFont typeface="Arial,Sans-Serif"/>
            </a:pPr>
            <a:r>
              <a:rPr lang="en-US" sz="1400" dirty="0">
                <a:latin typeface="Montserrat Light" panose="00000400000000000000" pitchFamily="2" charset="0"/>
                <a:cs typeface="Arial"/>
              </a:rPr>
              <a:t>Potential for developing long-term linkages between U.S. and home country educational institutions and schools;</a:t>
            </a:r>
          </a:p>
          <a:p>
            <a:pPr>
              <a:lnSpc>
                <a:spcPct val="90000"/>
              </a:lnSpc>
              <a:spcAft>
                <a:spcPct val="35000"/>
              </a:spcAft>
              <a:buFont typeface="Arial,Sans-Serif"/>
            </a:pPr>
            <a:r>
              <a:rPr lang="en-US" sz="1400" dirty="0">
                <a:latin typeface="Montserrat Light" panose="00000400000000000000" pitchFamily="2" charset="0"/>
                <a:cs typeface="Arial"/>
              </a:rPr>
              <a:t>Preparedness (including maturity, flexibility, and ability to function independently) for an intensive U.S. based training program;</a:t>
            </a:r>
          </a:p>
          <a:p>
            <a:pPr>
              <a:lnSpc>
                <a:spcPct val="90000"/>
              </a:lnSpc>
              <a:spcAft>
                <a:spcPct val="35000"/>
              </a:spcAft>
              <a:buFont typeface="Arial,Sans-Serif"/>
            </a:pPr>
            <a:r>
              <a:rPr lang="en-US" sz="1400" dirty="0">
                <a:latin typeface="Montserrat Light" panose="00000400000000000000" pitchFamily="2" charset="0"/>
                <a:cs typeface="Arial"/>
              </a:rPr>
              <a:t>Willingness and capacity to work and live with international peers to foster a positive learning community for professional development;</a:t>
            </a:r>
          </a:p>
          <a:p>
            <a:pPr>
              <a:lnSpc>
                <a:spcPct val="90000"/>
              </a:lnSpc>
              <a:spcAft>
                <a:spcPct val="35000"/>
              </a:spcAft>
              <a:buFont typeface="Arial,Sans-Serif"/>
            </a:pPr>
            <a:r>
              <a:rPr lang="en-US" sz="1400" dirty="0">
                <a:latin typeface="Montserrat Light" panose="00000400000000000000" pitchFamily="2" charset="0"/>
                <a:cs typeface="Arial"/>
              </a:rPr>
              <a:t>Articulated ideas for applying program experience to improving secondary education in home country upon return;</a:t>
            </a:r>
          </a:p>
          <a:p>
            <a:pPr>
              <a:lnSpc>
                <a:spcPct val="90000"/>
              </a:lnSpc>
              <a:spcAft>
                <a:spcPct val="35000"/>
              </a:spcAft>
              <a:buFont typeface="Arial,Sans-Serif"/>
            </a:pPr>
            <a:r>
              <a:rPr lang="en-US" sz="1400" dirty="0">
                <a:latin typeface="Montserrat Light" panose="00000400000000000000" pitchFamily="2" charset="0"/>
                <a:cs typeface="Arial"/>
              </a:rPr>
              <a:t>Ability to express ideas clearly and effectively;</a:t>
            </a:r>
          </a:p>
          <a:p>
            <a:pPr>
              <a:lnSpc>
                <a:spcPct val="90000"/>
              </a:lnSpc>
              <a:spcAft>
                <a:spcPct val="35000"/>
              </a:spcAft>
              <a:buFont typeface="Arial,Sans-Serif"/>
            </a:pPr>
            <a:r>
              <a:rPr lang="en-US" sz="1400" dirty="0">
                <a:latin typeface="Montserrat Light" panose="00000400000000000000" pitchFamily="2" charset="0"/>
                <a:cs typeface="Arial"/>
              </a:rPr>
              <a:t>English language skills adequate to manage coursework, develop lesson plans, deliver presentations, and team-teach in U.S. schools.</a:t>
            </a:r>
          </a:p>
        </p:txBody>
      </p:sp>
    </p:spTree>
    <p:extLst>
      <p:ext uri="{BB962C8B-B14F-4D97-AF65-F5344CB8AC3E}">
        <p14:creationId xmlns:p14="http://schemas.microsoft.com/office/powerpoint/2010/main" val="175622008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88B3-12A3-4E18-B8CD-EA3C470BED0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Selection Criteria</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B3F84756-0062-4276-AB8E-363F632D91E7}"/>
              </a:ext>
            </a:extLst>
          </p:cNvPr>
          <p:cNvSpPr>
            <a:spLocks noGrp="1"/>
          </p:cNvSpPr>
          <p:nvPr>
            <p:ph idx="1"/>
          </p:nvPr>
        </p:nvSpPr>
        <p:spPr>
          <a:xfrm>
            <a:off x="457200" y="1045030"/>
            <a:ext cx="8229600" cy="3412670"/>
          </a:xfrm>
        </p:spPr>
        <p:txBody>
          <a:bodyPr vert="horz" lIns="91440" tIns="45720" rIns="91440" bIns="45720" rtlCol="0" anchor="t">
            <a:normAutofit fontScale="85000" lnSpcReduction="10000"/>
          </a:bodyPr>
          <a:lstStyle/>
          <a:p>
            <a:pPr marL="0" indent="0">
              <a:buNone/>
            </a:pPr>
            <a:r>
              <a:rPr lang="en-US" sz="2200" b="1" dirty="0">
                <a:latin typeface="Montserrat Light"/>
                <a:cs typeface="Arial"/>
              </a:rPr>
              <a:t>The program highly encourages applications from educators who:</a:t>
            </a:r>
          </a:p>
          <a:p>
            <a:endParaRPr lang="en-US" sz="1700" dirty="0">
              <a:latin typeface="Montserrat Light" panose="00000400000000000000" pitchFamily="2" charset="0"/>
              <a:ea typeface="Arial" charset="0"/>
              <a:cs typeface="Arial" charset="0"/>
            </a:endParaRPr>
          </a:p>
          <a:p>
            <a:pPr marL="285750" indent="-285750">
              <a:spcAft>
                <a:spcPts val="1200"/>
              </a:spcAft>
            </a:pPr>
            <a:r>
              <a:rPr lang="en-US" sz="1700" dirty="0">
                <a:latin typeface="Montserrat Light" panose="00000400000000000000" pitchFamily="2" charset="0"/>
                <a:ea typeface="Arial" charset="0"/>
                <a:cs typeface="Arial" charset="0"/>
              </a:rPr>
              <a:t>Are members of or who work with students from underserved communities and traditionally underrepresented groups, including women, racial, ethnic and religious minorities, people with disabilities, and the LGBTQIA+ community, people from underrepresented areas of the country</a:t>
            </a:r>
          </a:p>
          <a:p>
            <a:pPr marL="285750" indent="-285750">
              <a:spcAft>
                <a:spcPts val="1200"/>
              </a:spcAft>
            </a:pPr>
            <a:r>
              <a:rPr lang="en-US" sz="1700" dirty="0">
                <a:latin typeface="Montserrat Light"/>
                <a:ea typeface="Arial" charset="0"/>
                <a:cs typeface="Arial"/>
              </a:rPr>
              <a:t>Have had few or no opportunities to travel to the U.S.</a:t>
            </a:r>
          </a:p>
          <a:p>
            <a:pPr marL="285750" indent="-285750">
              <a:spcAft>
                <a:spcPts val="1200"/>
              </a:spcAft>
            </a:pPr>
            <a:r>
              <a:rPr lang="en-US" sz="1700" dirty="0">
                <a:latin typeface="Montserrat Light"/>
                <a:ea typeface="Arial" charset="0"/>
                <a:cs typeface="Arial"/>
              </a:rPr>
              <a:t>Have not previously received a Fulbright teacher grant</a:t>
            </a:r>
            <a:endParaRPr lang="en-US" sz="1700" dirty="0">
              <a:latin typeface="Montserrat Light" panose="00000400000000000000" pitchFamily="2" charset="0"/>
              <a:ea typeface="Arial" charset="0"/>
              <a:cs typeface="Arial" charset="0"/>
            </a:endParaRPr>
          </a:p>
          <a:p>
            <a:pPr marL="285750" indent="-285750">
              <a:spcAft>
                <a:spcPts val="1200"/>
              </a:spcAft>
            </a:pPr>
            <a:r>
              <a:rPr lang="en-US" sz="1700" dirty="0">
                <a:latin typeface="Montserrat Light" panose="00000400000000000000" pitchFamily="2" charset="0"/>
                <a:ea typeface="Arial" charset="0"/>
                <a:cs typeface="Arial" charset="0"/>
              </a:rPr>
              <a:t>Have not had substantial recent experience in the U.S. or other Western countries for professional development during the past eight years</a:t>
            </a:r>
          </a:p>
          <a:p>
            <a:pPr marL="285750" indent="-285750">
              <a:spcAft>
                <a:spcPts val="1200"/>
              </a:spcAft>
            </a:pPr>
            <a:r>
              <a:rPr lang="en-US" sz="1700" dirty="0">
                <a:latin typeface="Montserrat Light"/>
              </a:rPr>
              <a:t>Are current teachers of the English Access </a:t>
            </a:r>
            <a:r>
              <a:rPr lang="en-US" sz="1700" dirty="0" err="1">
                <a:latin typeface="Montserrat Light"/>
              </a:rPr>
              <a:t>Microscholarship</a:t>
            </a:r>
            <a:r>
              <a:rPr lang="en-US" sz="1700" dirty="0">
                <a:latin typeface="Montserrat Light"/>
              </a:rPr>
              <a:t> program</a:t>
            </a:r>
            <a:endParaRPr lang="en-US" sz="1700" dirty="0">
              <a:latin typeface="Montserrat Light"/>
              <a:ea typeface="Arial" charset="0"/>
              <a:cs typeface="Arial" charset="0"/>
            </a:endParaRPr>
          </a:p>
          <a:p>
            <a:endParaRPr lang="en-US" dirty="0"/>
          </a:p>
        </p:txBody>
      </p:sp>
    </p:spTree>
    <p:extLst>
      <p:ext uri="{BB962C8B-B14F-4D97-AF65-F5344CB8AC3E}">
        <p14:creationId xmlns:p14="http://schemas.microsoft.com/office/powerpoint/2010/main" val="2373121665"/>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1750-E822-421B-AFEF-CD92F170B4C3}"/>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Academic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DAE7753-ED00-46AC-9C2A-1443D5D5FC5A}"/>
              </a:ext>
            </a:extLst>
          </p:cNvPr>
          <p:cNvSpPr>
            <a:spLocks noGrp="1"/>
          </p:cNvSpPr>
          <p:nvPr>
            <p:ph idx="1"/>
          </p:nvPr>
        </p:nvSpPr>
        <p:spPr>
          <a:xfrm>
            <a:off x="457200" y="1952171"/>
            <a:ext cx="8229600" cy="2505528"/>
          </a:xfrm>
        </p:spPr>
        <p:txBody>
          <a:bodyPr vert="horz" lIns="91440" tIns="45720" rIns="91440" bIns="45720" numCol="2" rtlCol="0" anchor="t">
            <a:normAutofit fontScale="92500" lnSpcReduction="20000"/>
          </a:bodyPr>
          <a:lstStyle/>
          <a:p>
            <a:pPr marL="285750" indent="-285750"/>
            <a:r>
              <a:rPr lang="en-US" dirty="0">
                <a:latin typeface="Montserrat Light" panose="00000400000000000000" pitchFamily="2" charset="0"/>
                <a:ea typeface="Arial" charset="0"/>
                <a:cs typeface="Arial" charset="0"/>
              </a:rPr>
              <a:t>Student-centered teaching methodologies</a:t>
            </a:r>
          </a:p>
          <a:p>
            <a:pPr marL="285750" indent="-285750"/>
            <a:r>
              <a:rPr lang="en-US" dirty="0">
                <a:latin typeface="Montserrat Light"/>
                <a:ea typeface="Arial" charset="0"/>
                <a:cs typeface="Arial"/>
              </a:rPr>
              <a:t>Content-based instruction</a:t>
            </a:r>
          </a:p>
          <a:p>
            <a:pPr marL="285750" indent="-285750"/>
            <a:r>
              <a:rPr lang="en-US" dirty="0">
                <a:latin typeface="Montserrat Light"/>
                <a:ea typeface="Arial" charset="0"/>
                <a:cs typeface="Arial"/>
              </a:rPr>
              <a:t>Project-based learning</a:t>
            </a:r>
          </a:p>
          <a:p>
            <a:pPr marL="285750" indent="-285750"/>
            <a:r>
              <a:rPr lang="en-US" dirty="0">
                <a:latin typeface="Montserrat Light"/>
                <a:ea typeface="Arial" charset="0"/>
                <a:cs typeface="Arial"/>
              </a:rPr>
              <a:t>Infusing thematic topics into curriculum (Climate Education, Media Literacy, Gender)</a:t>
            </a:r>
            <a:endParaRPr lang="en-US" dirty="0">
              <a:latin typeface="Montserrat Light" panose="00000400000000000000" pitchFamily="2" charset="0"/>
              <a:ea typeface="Arial" charset="0"/>
              <a:cs typeface="Arial" charset="0"/>
            </a:endParaRPr>
          </a:p>
          <a:p>
            <a:pPr marL="285750" indent="-285750"/>
            <a:endParaRPr lang="en-US" dirty="0">
              <a:latin typeface="Montserrat Light" panose="00000400000000000000" pitchFamily="2" charset="0"/>
              <a:ea typeface="Arial" charset="0"/>
              <a:cs typeface="Arial" charset="0"/>
            </a:endParaRPr>
          </a:p>
          <a:p>
            <a:pPr marL="285750" indent="-285750"/>
            <a:endParaRPr lang="en-US" dirty="0">
              <a:latin typeface="Montserrat Light" panose="00000400000000000000" pitchFamily="2" charset="0"/>
              <a:ea typeface="Arial" charset="0"/>
              <a:cs typeface="Arial" charset="0"/>
            </a:endParaRPr>
          </a:p>
          <a:p>
            <a:pPr marL="285750" indent="-285750"/>
            <a:r>
              <a:rPr lang="en-US" dirty="0">
                <a:latin typeface="Montserrat Light" panose="00000400000000000000" pitchFamily="2" charset="0"/>
                <a:ea typeface="Arial" charset="0"/>
                <a:cs typeface="Arial" charset="0"/>
              </a:rPr>
              <a:t>Lesson planning</a:t>
            </a:r>
          </a:p>
          <a:p>
            <a:pPr marL="285750" indent="-285750"/>
            <a:r>
              <a:rPr lang="en-US" dirty="0">
                <a:latin typeface="Montserrat Light" panose="00000400000000000000" pitchFamily="2" charset="0"/>
                <a:ea typeface="Arial" charset="0"/>
                <a:cs typeface="Arial" charset="0"/>
              </a:rPr>
              <a:t>Instructional technology</a:t>
            </a:r>
          </a:p>
          <a:p>
            <a:pPr marL="285750" indent="-285750"/>
            <a:r>
              <a:rPr lang="en-US" dirty="0">
                <a:latin typeface="Montserrat Light" panose="00000400000000000000" pitchFamily="2" charset="0"/>
                <a:ea typeface="Arial" charset="0"/>
                <a:cs typeface="Arial" charset="0"/>
              </a:rPr>
              <a:t>Classroom management </a:t>
            </a:r>
          </a:p>
          <a:p>
            <a:pPr marL="285750" indent="-285750"/>
            <a:r>
              <a:rPr lang="en-US" dirty="0">
                <a:latin typeface="Montserrat Light" panose="00000400000000000000" pitchFamily="2" charset="0"/>
                <a:ea typeface="Arial" charset="0"/>
                <a:cs typeface="Arial" charset="0"/>
              </a:rPr>
              <a:t>Student assessment</a:t>
            </a:r>
          </a:p>
          <a:p>
            <a:pPr marL="285750" indent="-285750"/>
            <a:r>
              <a:rPr lang="en-US" dirty="0">
                <a:latin typeface="Montserrat Light" panose="00000400000000000000" pitchFamily="2" charset="0"/>
                <a:ea typeface="Arial" charset="0"/>
                <a:cs typeface="Arial" charset="0"/>
              </a:rPr>
              <a:t>Differentiated instruction</a:t>
            </a:r>
          </a:p>
          <a:p>
            <a:pPr marL="285750" indent="-285750"/>
            <a:r>
              <a:rPr lang="en-US" dirty="0">
                <a:latin typeface="Montserrat Light" panose="00000400000000000000" pitchFamily="2" charset="0"/>
                <a:ea typeface="Arial" charset="0"/>
                <a:cs typeface="Arial" charset="0"/>
              </a:rPr>
              <a:t>Teacher leadership</a:t>
            </a:r>
          </a:p>
          <a:p>
            <a:endParaRPr lang="en-US" dirty="0"/>
          </a:p>
        </p:txBody>
      </p:sp>
      <p:sp>
        <p:nvSpPr>
          <p:cNvPr id="4" name="TextBox 3">
            <a:extLst>
              <a:ext uri="{FF2B5EF4-FFF2-40B4-BE49-F238E27FC236}">
                <a16:creationId xmlns:a16="http://schemas.microsoft.com/office/drawing/2014/main" id="{816DB183-65E1-4DF0-A1F7-16556785DF0F}"/>
              </a:ext>
            </a:extLst>
          </p:cNvPr>
          <p:cNvSpPr txBox="1"/>
          <p:nvPr/>
        </p:nvSpPr>
        <p:spPr>
          <a:xfrm>
            <a:off x="457200" y="927565"/>
            <a:ext cx="7850497" cy="830997"/>
          </a:xfrm>
          <a:prstGeom prst="rect">
            <a:avLst/>
          </a:prstGeom>
          <a:noFill/>
        </p:spPr>
        <p:txBody>
          <a:bodyPr wrap="square" rtlCol="0">
            <a:spAutoFit/>
          </a:bodyPr>
          <a:lstStyle/>
          <a:p>
            <a:r>
              <a:rPr lang="en-US" sz="2400" b="1" dirty="0">
                <a:solidFill>
                  <a:srgbClr val="003DA5"/>
                </a:solidFill>
                <a:latin typeface="Montserrat Light" panose="00000400000000000000" pitchFamily="2" charset="0"/>
              </a:rPr>
              <a:t>Customized General Academic Seminars</a:t>
            </a:r>
          </a:p>
          <a:p>
            <a:r>
              <a:rPr lang="en-US" sz="2400" i="1" dirty="0">
                <a:solidFill>
                  <a:srgbClr val="003DA5"/>
                </a:solidFill>
                <a:latin typeface="Montserrat Light" panose="00000400000000000000" pitchFamily="2" charset="0"/>
                <a:ea typeface="Arial" charset="0"/>
                <a:cs typeface="Arial" charset="0"/>
              </a:rPr>
              <a:t>Focused on general education topics such as:</a:t>
            </a:r>
          </a:p>
        </p:txBody>
      </p:sp>
    </p:spTree>
    <p:extLst>
      <p:ext uri="{BB962C8B-B14F-4D97-AF65-F5344CB8AC3E}">
        <p14:creationId xmlns:p14="http://schemas.microsoft.com/office/powerpoint/2010/main" val="42912775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BE03-80F5-42A7-806A-9B5A6EA65BDC}"/>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U.S. School Placements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D1183D7B-F664-4092-8C2D-B4FC8E77D758}"/>
              </a:ext>
            </a:extLst>
          </p:cNvPr>
          <p:cNvSpPr>
            <a:spLocks noGrp="1"/>
          </p:cNvSpPr>
          <p:nvPr>
            <p:ph idx="1"/>
          </p:nvPr>
        </p:nvSpPr>
        <p:spPr>
          <a:xfrm>
            <a:off x="457200" y="985652"/>
            <a:ext cx="8229600" cy="3472047"/>
          </a:xfrm>
        </p:spPr>
        <p:txBody>
          <a:bodyPr>
            <a:normAutofit fontScale="92500" lnSpcReduction="10000"/>
          </a:bodyPr>
          <a:lstStyle/>
          <a:p>
            <a:pPr marL="0" indent="0">
              <a:buNone/>
            </a:pPr>
            <a:r>
              <a:rPr lang="en-US" b="1" dirty="0">
                <a:latin typeface="Montserrat Light" panose="00000400000000000000" pitchFamily="2" charset="0"/>
                <a:cs typeface="Arial"/>
              </a:rPr>
              <a:t>Fulbright TEA teachers take part in a field experience opportunity at a local U.S. secondary school, during which they:</a:t>
            </a:r>
          </a:p>
          <a:p>
            <a:pPr>
              <a:buNone/>
            </a:pPr>
            <a:endParaRPr lang="en-US" dirty="0">
              <a:latin typeface="Montserrat Light" panose="00000400000000000000" pitchFamily="2" charset="0"/>
              <a:cs typeface="Arial"/>
            </a:endParaRPr>
          </a:p>
          <a:p>
            <a:pPr marL="285750" indent="-285750"/>
            <a:r>
              <a:rPr lang="en-US" dirty="0">
                <a:latin typeface="Montserrat Light" panose="00000400000000000000" pitchFamily="2" charset="0"/>
                <a:cs typeface="Arial"/>
              </a:rPr>
              <a:t>Engage and co-teach with a U.S. partner educator</a:t>
            </a:r>
          </a:p>
          <a:p>
            <a:pPr marL="285750" indent="-285750"/>
            <a:r>
              <a:rPr lang="en-US" dirty="0">
                <a:latin typeface="Montserrat Light" panose="00000400000000000000" pitchFamily="2" charset="0"/>
                <a:cs typeface="Arial"/>
              </a:rPr>
              <a:t>Explore the U.S. education system</a:t>
            </a:r>
          </a:p>
          <a:p>
            <a:pPr marL="285750" indent="-285750"/>
            <a:r>
              <a:rPr lang="en-US" dirty="0">
                <a:latin typeface="Montserrat Light" panose="00000400000000000000" pitchFamily="2" charset="0"/>
                <a:cs typeface="Arial"/>
              </a:rPr>
              <a:t>Share expertise with U.S. partner school teachers and administrators</a:t>
            </a:r>
          </a:p>
          <a:p>
            <a:pPr marL="285750" indent="-285750"/>
            <a:r>
              <a:rPr lang="en-US" dirty="0">
                <a:latin typeface="Montserrat Light" panose="00000400000000000000" pitchFamily="2" charset="0"/>
                <a:cs typeface="Arial"/>
              </a:rPr>
              <a:t>Participate in extracurricular and staff professional development activities as feasible</a:t>
            </a:r>
          </a:p>
          <a:p>
            <a:pPr marL="285750" indent="-285750"/>
            <a:r>
              <a:rPr lang="en-US" dirty="0">
                <a:latin typeface="Montserrat Light" panose="00000400000000000000" pitchFamily="2" charset="0"/>
                <a:cs typeface="Arial"/>
              </a:rPr>
              <a:t>Build a relationship with a U.S. educator and exchange and discuss teaching practices and school environments</a:t>
            </a:r>
          </a:p>
          <a:p>
            <a:endParaRPr lang="en-US" dirty="0"/>
          </a:p>
        </p:txBody>
      </p:sp>
    </p:spTree>
    <p:extLst>
      <p:ext uri="{BB962C8B-B14F-4D97-AF65-F5344CB8AC3E}">
        <p14:creationId xmlns:p14="http://schemas.microsoft.com/office/powerpoint/2010/main" val="3547146554"/>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9FDA-EFE3-4AC7-B19D-077D2F1D7F82}"/>
              </a:ext>
            </a:extLst>
          </p:cNvPr>
          <p:cNvSpPr>
            <a:spLocks noGrp="1"/>
          </p:cNvSpPr>
          <p:nvPr>
            <p:ph type="title"/>
          </p:nvPr>
        </p:nvSpPr>
        <p:spPr/>
        <p:txBody>
          <a:bodyPr>
            <a:normAutofit fontScale="90000"/>
          </a:bodyPr>
          <a:lstStyle/>
          <a:p>
            <a:pPr algn="ctr"/>
            <a:r>
              <a:rPr lang="en-US" sz="3100" b="1" dirty="0">
                <a:latin typeface="Mark OT" panose="020B0504020201010104"/>
                <a:ea typeface="Arial" charset="0"/>
                <a:cs typeface="Arial"/>
              </a:rPr>
              <a:t>For more information about the Fulbright TEA Program please contact</a:t>
            </a:r>
            <a:br>
              <a:rPr lang="en-US" sz="3100" b="1" dirty="0">
                <a:latin typeface="Mark OT" panose="020B0504020201010104"/>
                <a:ea typeface="Arial" charset="0"/>
                <a:cs typeface="Arial"/>
              </a:rPr>
            </a:br>
            <a:br>
              <a:rPr lang="en-US" sz="3100" b="1" dirty="0">
                <a:latin typeface="Mark OT" panose="020B0504020201010104"/>
                <a:ea typeface="Arial" charset="0"/>
                <a:cs typeface="Arial" charset="0"/>
              </a:rPr>
            </a:br>
            <a:r>
              <a:rPr lang="en-US" sz="3100" b="1" dirty="0">
                <a:highlight>
                  <a:srgbClr val="FFFF00"/>
                </a:highlight>
                <a:latin typeface="Mark OT" panose="020B0504020201010104"/>
                <a:ea typeface="Arial" charset="0"/>
                <a:cs typeface="Arial"/>
              </a:rPr>
              <a:t>(Post/Commission contact information)</a:t>
            </a:r>
            <a:br>
              <a:rPr lang="en-US" sz="3100" b="1" dirty="0">
                <a:highlight>
                  <a:srgbClr val="FFFF00"/>
                </a:highlight>
                <a:latin typeface="Mark OT" panose="020B0504020201010104"/>
                <a:ea typeface="Arial" charset="0"/>
                <a:cs typeface="Arial" charset="0"/>
              </a:rPr>
            </a:br>
            <a:r>
              <a:rPr lang="en-US" sz="3100" b="1" dirty="0">
                <a:latin typeface="Mark OT" panose="020B0504020201010104"/>
                <a:ea typeface="Arial" charset="0"/>
                <a:cs typeface="Arial"/>
              </a:rPr>
              <a:t>or </a:t>
            </a:r>
            <a:br>
              <a:rPr lang="en-US" sz="3100" b="1" dirty="0">
                <a:latin typeface="Mark OT" panose="020B0504020201010104"/>
                <a:ea typeface="Arial" charset="0"/>
                <a:cs typeface="Arial" charset="0"/>
              </a:rPr>
            </a:br>
            <a:r>
              <a:rPr lang="en-US" sz="3100" b="1" dirty="0">
                <a:latin typeface="Mark OT" panose="020B0504020201010104"/>
                <a:ea typeface="Arial" charset="0"/>
                <a:cs typeface="Arial"/>
              </a:rPr>
              <a:t>IREX at FulbrightTeach@irex.org</a:t>
            </a:r>
            <a:br>
              <a:rPr lang="en-US" sz="3100" b="1" dirty="0">
                <a:latin typeface="Mark OT" panose="020B0504020201010104"/>
                <a:ea typeface="Arial" charset="0"/>
                <a:cs typeface="Arial" charset="0"/>
              </a:rPr>
            </a:br>
            <a:br>
              <a:rPr lang="en-US" sz="3100" b="1" dirty="0">
                <a:latin typeface="Mark OT" panose="020B0504020201010104"/>
                <a:ea typeface="Arial" charset="0"/>
                <a:cs typeface="Arial" charset="0"/>
              </a:rPr>
            </a:br>
            <a:r>
              <a:rPr lang="en-US" sz="3100" b="1" dirty="0">
                <a:latin typeface="Mark OT" panose="020B0504020201010104"/>
                <a:ea typeface="Arial" charset="0"/>
                <a:cs typeface="Arial"/>
              </a:rPr>
              <a:t>We look forward to receiving your application! </a:t>
            </a:r>
            <a:br>
              <a:rPr lang="en-JM" kern="0" spc="-50" dirty="0">
                <a:latin typeface="Mark OT" panose="020B0504020201010104"/>
                <a:ea typeface="Arial" charset="0"/>
                <a:cs typeface="Arial Regular" charset="0"/>
              </a:rPr>
            </a:br>
            <a:endParaRPr lang="en-US" dirty="0">
              <a:latin typeface="Mark OT" panose="020B0504020201010104"/>
            </a:endParaRPr>
          </a:p>
        </p:txBody>
      </p:sp>
    </p:spTree>
    <p:extLst>
      <p:ext uri="{BB962C8B-B14F-4D97-AF65-F5344CB8AC3E}">
        <p14:creationId xmlns:p14="http://schemas.microsoft.com/office/powerpoint/2010/main" val="98987640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7468-2853-496D-BA26-BE217F757B55}"/>
              </a:ext>
            </a:extLst>
          </p:cNvPr>
          <p:cNvSpPr>
            <a:spLocks noGrp="1"/>
          </p:cNvSpPr>
          <p:nvPr>
            <p:ph type="ctrTitle"/>
          </p:nvPr>
        </p:nvSpPr>
        <p:spPr/>
        <p:txBody>
          <a:bodyPr>
            <a:normAutofit/>
          </a:bodyPr>
          <a:lstStyle/>
          <a:p>
            <a:r>
              <a:rPr lang="en-US" b="1" dirty="0">
                <a:latin typeface="Mark OT" panose="020B0504020201010104"/>
                <a:ea typeface="Arial" charset="0"/>
                <a:cs typeface="Arial" charset="0"/>
              </a:rPr>
              <a:t>Thank You!</a:t>
            </a:r>
            <a:endParaRPr lang="en-US" dirty="0">
              <a:latin typeface="Mark OT" panose="020B0504020201010104"/>
            </a:endParaRPr>
          </a:p>
        </p:txBody>
      </p:sp>
    </p:spTree>
    <p:extLst>
      <p:ext uri="{BB962C8B-B14F-4D97-AF65-F5344CB8AC3E}">
        <p14:creationId xmlns:p14="http://schemas.microsoft.com/office/powerpoint/2010/main" val="383230515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6DE5-459B-4C92-BC61-C0A755FCC88B}"/>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Agenda</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11A884DE-1AAA-4994-83D7-255BECF9BC1D}"/>
              </a:ext>
            </a:extLst>
          </p:cNvPr>
          <p:cNvSpPr>
            <a:spLocks noGrp="1"/>
          </p:cNvSpPr>
          <p:nvPr>
            <p:ph idx="1"/>
          </p:nvPr>
        </p:nvSpPr>
        <p:spPr>
          <a:xfrm>
            <a:off x="819396" y="1371600"/>
            <a:ext cx="7867403" cy="3086099"/>
          </a:xfrm>
        </p:spPr>
        <p:txBody>
          <a:bodyPr/>
          <a:lstStyle/>
          <a:p>
            <a:pPr marL="0" indent="0">
              <a:buNone/>
            </a:pPr>
            <a:r>
              <a:rPr lang="en-JM" dirty="0">
                <a:latin typeface="Montserrat Medium" panose="00000600000000000000" pitchFamily="2" charset="0"/>
                <a:cs typeface="Arial Regular" charset="0"/>
              </a:rPr>
              <a:t>Participating Organizations</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Fulbright TEA Program Overview</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Eligibility Requirements and Participating Countries</a:t>
            </a:r>
          </a:p>
          <a:p>
            <a:pPr marL="0" indent="0">
              <a:buNone/>
            </a:pPr>
            <a:endParaRPr lang="en-JM" sz="2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Provisions and Regulations</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Selection Process and Criteria</a:t>
            </a:r>
          </a:p>
          <a:p>
            <a:pPr marL="0" indent="0">
              <a:buNone/>
            </a:pPr>
            <a:endParaRPr lang="en-JM" sz="300" dirty="0">
              <a:latin typeface="Montserrat Medium" panose="00000600000000000000" pitchFamily="2" charset="0"/>
              <a:cs typeface="Arial Regular" charset="0"/>
            </a:endParaRPr>
          </a:p>
          <a:p>
            <a:pPr marL="0" indent="0">
              <a:buNone/>
            </a:pPr>
            <a:r>
              <a:rPr lang="en-JM" dirty="0">
                <a:latin typeface="Montserrat Medium" panose="00000600000000000000" pitchFamily="2" charset="0"/>
                <a:cs typeface="Arial Regular" charset="0"/>
              </a:rPr>
              <a:t>Program Details</a:t>
            </a:r>
          </a:p>
          <a:p>
            <a:pPr marL="0" indent="0">
              <a:buNone/>
            </a:pPr>
            <a:endParaRPr lang="en-US" dirty="0"/>
          </a:p>
        </p:txBody>
      </p:sp>
      <p:sp>
        <p:nvSpPr>
          <p:cNvPr id="4" name="Content Placeholder 19">
            <a:extLst>
              <a:ext uri="{FF2B5EF4-FFF2-40B4-BE49-F238E27FC236}">
                <a16:creationId xmlns:a16="http://schemas.microsoft.com/office/drawing/2014/main" id="{D9AE7FF3-FDD1-4885-94BF-87259DCDD244}"/>
              </a:ext>
            </a:extLst>
          </p:cNvPr>
          <p:cNvSpPr txBox="1">
            <a:spLocks noChangeAspect="1"/>
          </p:cNvSpPr>
          <p:nvPr/>
        </p:nvSpPr>
        <p:spPr>
          <a:xfrm>
            <a:off x="457200" y="1374343"/>
            <a:ext cx="354330" cy="354329"/>
          </a:xfrm>
          <a:prstGeom prst="roundRect">
            <a:avLst>
              <a:gd name="adj" fmla="val 50000"/>
            </a:avLst>
          </a:prstGeom>
          <a:solidFill>
            <a:srgbClr val="0077C8"/>
          </a:solidFill>
          <a:ln>
            <a:solidFill>
              <a:srgbClr val="0077C8"/>
            </a:solidFill>
          </a:ln>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rgbClr val="FFFFFF"/>
                </a:solidFill>
                <a:latin typeface="Arial" charset="0"/>
                <a:cs typeface="Arial" charset="0"/>
              </a:rPr>
              <a:t>1</a:t>
            </a:r>
            <a:endParaRPr lang="en-US" sz="1200" b="1" dirty="0">
              <a:solidFill>
                <a:srgbClr val="FFFFFF"/>
              </a:solidFill>
              <a:latin typeface="Arial" charset="0"/>
              <a:cs typeface="Arial" charset="0"/>
            </a:endParaRPr>
          </a:p>
        </p:txBody>
      </p:sp>
      <p:sp>
        <p:nvSpPr>
          <p:cNvPr id="7" name="Content Placeholder 19">
            <a:extLst>
              <a:ext uri="{FF2B5EF4-FFF2-40B4-BE49-F238E27FC236}">
                <a16:creationId xmlns:a16="http://schemas.microsoft.com/office/drawing/2014/main" id="{08F3108E-559C-40DD-B5FC-41E22AB1D122}"/>
              </a:ext>
            </a:extLst>
          </p:cNvPr>
          <p:cNvSpPr txBox="1">
            <a:spLocks noChangeAspect="1"/>
          </p:cNvSpPr>
          <p:nvPr/>
        </p:nvSpPr>
        <p:spPr>
          <a:xfrm>
            <a:off x="495630" y="2931739"/>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4</a:t>
            </a:r>
          </a:p>
        </p:txBody>
      </p:sp>
      <p:sp>
        <p:nvSpPr>
          <p:cNvPr id="9" name="Content Placeholder 19">
            <a:extLst>
              <a:ext uri="{FF2B5EF4-FFF2-40B4-BE49-F238E27FC236}">
                <a16:creationId xmlns:a16="http://schemas.microsoft.com/office/drawing/2014/main" id="{25D0F03F-CB76-45C6-8479-3E9A66031681}"/>
              </a:ext>
            </a:extLst>
          </p:cNvPr>
          <p:cNvSpPr txBox="1">
            <a:spLocks noChangeAspect="1"/>
          </p:cNvSpPr>
          <p:nvPr/>
        </p:nvSpPr>
        <p:spPr>
          <a:xfrm rot="156922">
            <a:off x="495852" y="3785633"/>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6</a:t>
            </a:r>
          </a:p>
        </p:txBody>
      </p:sp>
      <p:sp>
        <p:nvSpPr>
          <p:cNvPr id="10" name="Content Placeholder 19">
            <a:extLst>
              <a:ext uri="{FF2B5EF4-FFF2-40B4-BE49-F238E27FC236}">
                <a16:creationId xmlns:a16="http://schemas.microsoft.com/office/drawing/2014/main" id="{128907D2-7DD1-4499-94D5-BD40B837B33A}"/>
              </a:ext>
            </a:extLst>
          </p:cNvPr>
          <p:cNvSpPr txBox="1">
            <a:spLocks noChangeAspect="1"/>
          </p:cNvSpPr>
          <p:nvPr/>
        </p:nvSpPr>
        <p:spPr>
          <a:xfrm>
            <a:off x="495630" y="3349568"/>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5</a:t>
            </a:r>
          </a:p>
        </p:txBody>
      </p:sp>
      <p:sp>
        <p:nvSpPr>
          <p:cNvPr id="11" name="Content Placeholder 19">
            <a:extLst>
              <a:ext uri="{FF2B5EF4-FFF2-40B4-BE49-F238E27FC236}">
                <a16:creationId xmlns:a16="http://schemas.microsoft.com/office/drawing/2014/main" id="{4AB8D2A5-0335-4CC2-8F06-0BB3055F3F5F}"/>
              </a:ext>
            </a:extLst>
          </p:cNvPr>
          <p:cNvSpPr txBox="1">
            <a:spLocks noChangeAspect="1"/>
          </p:cNvSpPr>
          <p:nvPr/>
        </p:nvSpPr>
        <p:spPr>
          <a:xfrm rot="21352695">
            <a:off x="469477" y="1802115"/>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a:solidFill>
                  <a:srgbClr val="FFFFFF"/>
                </a:solidFill>
                <a:latin typeface="Arial" charset="0"/>
                <a:cs typeface="Arial" charset="0"/>
              </a:rPr>
              <a:t>2</a:t>
            </a:r>
          </a:p>
        </p:txBody>
      </p:sp>
      <p:sp>
        <p:nvSpPr>
          <p:cNvPr id="12" name="Content Placeholder 19">
            <a:extLst>
              <a:ext uri="{FF2B5EF4-FFF2-40B4-BE49-F238E27FC236}">
                <a16:creationId xmlns:a16="http://schemas.microsoft.com/office/drawing/2014/main" id="{F64C63D8-5389-4F59-BA1C-7BE16ECFA8DA}"/>
              </a:ext>
            </a:extLst>
          </p:cNvPr>
          <p:cNvSpPr txBox="1">
            <a:spLocks noChangeAspect="1"/>
          </p:cNvSpPr>
          <p:nvPr/>
        </p:nvSpPr>
        <p:spPr>
          <a:xfrm>
            <a:off x="481309" y="2264679"/>
            <a:ext cx="354330" cy="354329"/>
          </a:xfrm>
          <a:prstGeom prst="roundRect">
            <a:avLst>
              <a:gd name="adj" fmla="val 50000"/>
            </a:avLst>
          </a:prstGeom>
          <a:solidFill>
            <a:srgbClr val="0077C8"/>
          </a:solidFill>
        </p:spPr>
        <p:txBody>
          <a:bodyPr wrap="none"/>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a:solidFill>
                  <a:srgbClr val="FFFFFF"/>
                </a:solidFill>
                <a:latin typeface="Arial" charset="0"/>
                <a:cs typeface="Arial" charset="0"/>
              </a:rPr>
              <a:t>3</a:t>
            </a:r>
          </a:p>
        </p:txBody>
      </p:sp>
    </p:spTree>
    <p:extLst>
      <p:ext uri="{BB962C8B-B14F-4D97-AF65-F5344CB8AC3E}">
        <p14:creationId xmlns:p14="http://schemas.microsoft.com/office/powerpoint/2010/main" val="131485955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45BD-C313-4CAF-95C8-668246000F0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Participating Organizations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5A89373-3301-4A50-B619-EDD73658DE29}"/>
              </a:ext>
            </a:extLst>
          </p:cNvPr>
          <p:cNvSpPr>
            <a:spLocks noGrp="1"/>
          </p:cNvSpPr>
          <p:nvPr>
            <p:ph idx="1"/>
          </p:nvPr>
        </p:nvSpPr>
        <p:spPr/>
        <p:txBody>
          <a:bodyPr>
            <a:normAutofit fontScale="70000" lnSpcReduction="20000"/>
          </a:bodyPr>
          <a:lstStyle/>
          <a:p>
            <a:pPr>
              <a:buClr>
                <a:schemeClr val="tx1"/>
              </a:buClr>
              <a:buNone/>
            </a:pPr>
            <a:r>
              <a:rPr lang="en-US" b="1" dirty="0">
                <a:latin typeface="Montserrat Light" panose="00000400000000000000" pitchFamily="2" charset="0"/>
                <a:cs typeface="Arial"/>
              </a:rPr>
              <a:t>1) The Bureau of Educational and Cultural Affairs (ECA) of the U.S. Department of State</a:t>
            </a:r>
          </a:p>
          <a:p>
            <a:pPr>
              <a:buClr>
                <a:schemeClr val="tx1"/>
              </a:buClr>
            </a:pPr>
            <a:r>
              <a:rPr lang="en-US" dirty="0">
                <a:latin typeface="Montserrat Light" panose="00000400000000000000" pitchFamily="2" charset="0"/>
                <a:cs typeface="Arial"/>
              </a:rPr>
              <a:t>Sponsors the program with funding provided by the U.S. Government</a:t>
            </a:r>
          </a:p>
          <a:p>
            <a:pPr>
              <a:buClr>
                <a:schemeClr val="tx1"/>
              </a:buClr>
            </a:pPr>
            <a:r>
              <a:rPr lang="en-US" dirty="0">
                <a:latin typeface="Montserrat Light" panose="00000400000000000000" pitchFamily="2" charset="0"/>
                <a:cs typeface="Arial"/>
              </a:rPr>
              <a:t>Provides oversight of implementation of all aspects of the program</a:t>
            </a:r>
          </a:p>
          <a:p>
            <a:pPr>
              <a:buClr>
                <a:schemeClr val="tx1"/>
              </a:buClr>
            </a:pPr>
            <a:r>
              <a:rPr lang="en-US" dirty="0">
                <a:latin typeface="Montserrat Light" panose="00000400000000000000" pitchFamily="2" charset="0"/>
                <a:cs typeface="Arial"/>
              </a:rPr>
              <a:t>Collaborates with IREX, U.S. Embassies, and Fulbright Commissions to select program participants</a:t>
            </a:r>
          </a:p>
          <a:p>
            <a:pPr>
              <a:buClr>
                <a:schemeClr val="tx1"/>
              </a:buClr>
            </a:pPr>
            <a:endParaRPr lang="en-US" b="1" dirty="0">
              <a:latin typeface="Montserrat Light" panose="00000400000000000000" pitchFamily="2" charset="0"/>
              <a:cs typeface="Arial"/>
            </a:endParaRPr>
          </a:p>
          <a:p>
            <a:pPr>
              <a:buClr>
                <a:schemeClr val="tx1"/>
              </a:buClr>
              <a:buNone/>
            </a:pPr>
            <a:r>
              <a:rPr lang="en-US" b="1" dirty="0">
                <a:latin typeface="Montserrat Light" panose="00000400000000000000" pitchFamily="2" charset="0"/>
                <a:cs typeface="Arial"/>
              </a:rPr>
              <a:t>2) IREX </a:t>
            </a:r>
          </a:p>
          <a:p>
            <a:pPr>
              <a:buClr>
                <a:schemeClr val="tx1"/>
              </a:buClr>
            </a:pPr>
            <a:r>
              <a:rPr lang="en-US" dirty="0">
                <a:latin typeface="Montserrat Light" panose="00000400000000000000" pitchFamily="2" charset="0"/>
                <a:cs typeface="Arial"/>
              </a:rPr>
              <a:t>Collaborates with ECA, U.S. Embassies, Fulbright Commissions, and U.S. Host Universities to administer the Fulbright TEA Program </a:t>
            </a:r>
          </a:p>
          <a:p>
            <a:pPr>
              <a:buClr>
                <a:schemeClr val="tx1"/>
              </a:buClr>
            </a:pPr>
            <a:r>
              <a:rPr lang="en-US" dirty="0">
                <a:latin typeface="Montserrat Light" panose="00000400000000000000" pitchFamily="2" charset="0"/>
                <a:cs typeface="Arial"/>
              </a:rPr>
              <a:t>Conducts all aspects of monitoring and evaluation, provides participant support during the program, and administers U.S.-based aspects of the program</a:t>
            </a:r>
          </a:p>
          <a:p>
            <a:pPr>
              <a:buClr>
                <a:schemeClr val="tx1"/>
              </a:buClr>
            </a:pPr>
            <a:r>
              <a:rPr lang="en-US" dirty="0">
                <a:latin typeface="Montserrat Light" panose="00000400000000000000" pitchFamily="2" charset="0"/>
                <a:cs typeface="Arial"/>
              </a:rPr>
              <a:t>Manages alumni programming</a:t>
            </a:r>
          </a:p>
          <a:p>
            <a:endParaRPr lang="en-US" dirty="0"/>
          </a:p>
        </p:txBody>
      </p:sp>
    </p:spTree>
    <p:extLst>
      <p:ext uri="{BB962C8B-B14F-4D97-AF65-F5344CB8AC3E}">
        <p14:creationId xmlns:p14="http://schemas.microsoft.com/office/powerpoint/2010/main" val="345612101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6EE3-F413-4960-AB7A-D61293B8C430}"/>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Participating Organizations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AB820675-7EB5-4554-8147-06E54648B9BF}"/>
              </a:ext>
            </a:extLst>
          </p:cNvPr>
          <p:cNvSpPr>
            <a:spLocks noGrp="1"/>
          </p:cNvSpPr>
          <p:nvPr>
            <p:ph idx="1"/>
          </p:nvPr>
        </p:nvSpPr>
        <p:spPr/>
        <p:txBody>
          <a:bodyPr vert="horz" lIns="91440" tIns="45720" rIns="91440" bIns="45720" rtlCol="0" anchor="t">
            <a:normAutofit fontScale="85000" lnSpcReduction="20000"/>
          </a:bodyPr>
          <a:lstStyle/>
          <a:p>
            <a:pPr>
              <a:buClr>
                <a:schemeClr val="tx1"/>
              </a:buClr>
              <a:buNone/>
            </a:pPr>
            <a:r>
              <a:rPr lang="en-US" b="1" dirty="0">
                <a:latin typeface="Montserrat Light" panose="00000400000000000000" pitchFamily="2" charset="0"/>
                <a:cs typeface="Arial"/>
              </a:rPr>
              <a:t>3) U.S. Embassies and/or Fulbright Commissions </a:t>
            </a:r>
          </a:p>
          <a:p>
            <a:pPr>
              <a:buClr>
                <a:schemeClr val="tx1"/>
              </a:buClr>
            </a:pPr>
            <a:r>
              <a:rPr lang="en-US" dirty="0">
                <a:latin typeface="Montserrat Light"/>
                <a:cs typeface="Arial"/>
              </a:rPr>
              <a:t>Manage recruitment and conduct candidate interviews</a:t>
            </a:r>
          </a:p>
          <a:p>
            <a:pPr>
              <a:buClr>
                <a:schemeClr val="tx1"/>
              </a:buClr>
            </a:pPr>
            <a:r>
              <a:rPr lang="en-US" dirty="0">
                <a:latin typeface="Montserrat Light" panose="00000400000000000000" pitchFamily="2" charset="0"/>
                <a:cs typeface="Arial"/>
              </a:rPr>
              <a:t>Conduct pre-departure orientation</a:t>
            </a:r>
          </a:p>
          <a:p>
            <a:pPr>
              <a:buClr>
                <a:schemeClr val="tx1"/>
              </a:buClr>
            </a:pPr>
            <a:r>
              <a:rPr lang="en-US" dirty="0">
                <a:latin typeface="Montserrat Light" panose="00000400000000000000" pitchFamily="2" charset="0"/>
                <a:cs typeface="Arial"/>
              </a:rPr>
              <a:t>Engage with alumni</a:t>
            </a:r>
          </a:p>
          <a:p>
            <a:pPr>
              <a:buClr>
                <a:schemeClr val="tx1"/>
              </a:buClr>
              <a:buNone/>
            </a:pPr>
            <a:endParaRPr lang="en-US" b="1" dirty="0">
              <a:latin typeface="Montserrat Light" panose="00000400000000000000" pitchFamily="2" charset="0"/>
              <a:cs typeface="Arial"/>
            </a:endParaRPr>
          </a:p>
          <a:p>
            <a:pPr>
              <a:buClr>
                <a:schemeClr val="tx1"/>
              </a:buClr>
              <a:buNone/>
            </a:pPr>
            <a:r>
              <a:rPr lang="en-US" b="1" dirty="0">
                <a:latin typeface="Montserrat Light" panose="00000400000000000000" pitchFamily="2" charset="0"/>
                <a:cs typeface="Arial"/>
              </a:rPr>
              <a:t>U.S. Embassy and/or Fulbright Commission Contact </a:t>
            </a:r>
          </a:p>
          <a:p>
            <a:pPr>
              <a:buClr>
                <a:schemeClr val="tx1"/>
              </a:buClr>
              <a:buNone/>
            </a:pPr>
            <a:r>
              <a:rPr lang="en-US" b="1" dirty="0">
                <a:highlight>
                  <a:srgbClr val="FFFF00"/>
                </a:highlight>
                <a:latin typeface="Montserrat Light" panose="00000400000000000000" pitchFamily="2" charset="0"/>
                <a:cs typeface="Arial"/>
              </a:rPr>
              <a:t>Name:               </a:t>
            </a:r>
          </a:p>
          <a:p>
            <a:pPr>
              <a:buClr>
                <a:schemeClr val="tx1"/>
              </a:buClr>
              <a:buNone/>
            </a:pPr>
            <a:r>
              <a:rPr lang="en-US" b="1" dirty="0">
                <a:highlight>
                  <a:srgbClr val="FFFF00"/>
                </a:highlight>
                <a:latin typeface="Montserrat Light" panose="00000400000000000000" pitchFamily="2" charset="0"/>
                <a:cs typeface="Arial"/>
              </a:rPr>
              <a:t>Title: </a:t>
            </a:r>
          </a:p>
          <a:p>
            <a:pPr>
              <a:buClr>
                <a:schemeClr val="tx1"/>
              </a:buClr>
              <a:buNone/>
            </a:pPr>
            <a:r>
              <a:rPr lang="en-US" dirty="0">
                <a:highlight>
                  <a:srgbClr val="FFFF00"/>
                </a:highlight>
                <a:latin typeface="Montserrat Light" panose="00000400000000000000" pitchFamily="2" charset="0"/>
                <a:cs typeface="Arial"/>
              </a:rPr>
              <a:t>Email: [Email address]    </a:t>
            </a:r>
          </a:p>
          <a:p>
            <a:pPr>
              <a:buClr>
                <a:schemeClr val="tx1"/>
              </a:buClr>
              <a:buNone/>
            </a:pPr>
            <a:r>
              <a:rPr lang="en-US" dirty="0">
                <a:highlight>
                  <a:srgbClr val="FFFF00"/>
                </a:highlight>
                <a:latin typeface="Montserrat Light" panose="00000400000000000000" pitchFamily="2" charset="0"/>
                <a:cs typeface="Arial"/>
              </a:rPr>
              <a:t>Phone: [Phone number]   </a:t>
            </a:r>
          </a:p>
          <a:p>
            <a:pPr>
              <a:buClr>
                <a:schemeClr val="tx1"/>
              </a:buClr>
              <a:buNone/>
            </a:pPr>
            <a:r>
              <a:rPr lang="en-US" dirty="0">
                <a:highlight>
                  <a:srgbClr val="FFFF00"/>
                </a:highlight>
                <a:latin typeface="Montserrat Light" panose="00000400000000000000" pitchFamily="2" charset="0"/>
                <a:cs typeface="Arial"/>
              </a:rPr>
              <a:t>Fax: [Fax number]</a:t>
            </a:r>
          </a:p>
          <a:p>
            <a:endParaRPr lang="en-US" dirty="0"/>
          </a:p>
        </p:txBody>
      </p:sp>
    </p:spTree>
    <p:extLst>
      <p:ext uri="{BB962C8B-B14F-4D97-AF65-F5344CB8AC3E}">
        <p14:creationId xmlns:p14="http://schemas.microsoft.com/office/powerpoint/2010/main" val="4144666702"/>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EB2F-8E29-4DCD-8CF4-BB30DC3996F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TEA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D181FDD0-9FA2-4A80-B650-7A349166CEC5}"/>
              </a:ext>
            </a:extLst>
          </p:cNvPr>
          <p:cNvSpPr>
            <a:spLocks noGrp="1"/>
          </p:cNvSpPr>
          <p:nvPr>
            <p:ph idx="1"/>
          </p:nvPr>
        </p:nvSpPr>
        <p:spPr/>
        <p:txBody>
          <a:bodyPr>
            <a:normAutofit fontScale="92500" lnSpcReduction="10000"/>
          </a:bodyPr>
          <a:lstStyle/>
          <a:p>
            <a:pPr marL="0" indent="0">
              <a:buNone/>
            </a:pPr>
            <a:r>
              <a:rPr lang="en-US" b="1" dirty="0">
                <a:latin typeface="Montserrat Light" panose="00000400000000000000" pitchFamily="2" charset="0"/>
                <a:ea typeface="Arial" charset="0"/>
                <a:cs typeface="Arial" charset="0"/>
              </a:rPr>
              <a:t>The Fulbright TEA Program is a six-week non-degree, non-credit professional development program based at a U.S. university.</a:t>
            </a:r>
          </a:p>
          <a:p>
            <a:endParaRPr lang="en-US" b="1" dirty="0">
              <a:latin typeface="Montserrat Light" panose="00000400000000000000" pitchFamily="2" charset="0"/>
              <a:ea typeface="Arial" charset="0"/>
              <a:cs typeface="Arial" charset="0"/>
            </a:endParaRPr>
          </a:p>
          <a:p>
            <a:pPr marL="0" indent="0">
              <a:buNone/>
            </a:pPr>
            <a:r>
              <a:rPr lang="en-US" b="1" dirty="0">
                <a:latin typeface="Montserrat Light" panose="00000400000000000000" pitchFamily="2" charset="0"/>
                <a:ea typeface="Arial" charset="0"/>
                <a:cs typeface="Arial" charset="0"/>
              </a:rPr>
              <a:t>The Fulbright TEA Program includes: </a:t>
            </a:r>
          </a:p>
          <a:p>
            <a:endParaRPr lang="en-US" b="1" dirty="0">
              <a:latin typeface="Montserrat Light" panose="00000400000000000000" pitchFamily="2" charset="0"/>
              <a:ea typeface="Arial" charset="0"/>
              <a:cs typeface="Arial" charset="0"/>
            </a:endParaRPr>
          </a:p>
          <a:p>
            <a:pPr marL="285750" indent="-285750"/>
            <a:r>
              <a:rPr lang="en-US" dirty="0">
                <a:latin typeface="Montserrat Light" panose="00000400000000000000" pitchFamily="2" charset="0"/>
                <a:ea typeface="Arial" charset="0"/>
                <a:cs typeface="Arial" charset="0"/>
              </a:rPr>
              <a:t>Educator Training</a:t>
            </a:r>
          </a:p>
          <a:p>
            <a:pPr marL="285750" indent="-285750"/>
            <a:r>
              <a:rPr lang="en-US" dirty="0">
                <a:latin typeface="Montserrat Light" panose="00000400000000000000" pitchFamily="2" charset="0"/>
                <a:ea typeface="Arial" charset="0"/>
                <a:cs typeface="Arial" charset="0"/>
              </a:rPr>
              <a:t>Field Experience in U.S. Schools</a:t>
            </a:r>
          </a:p>
          <a:p>
            <a:pPr marL="285750" indent="-285750"/>
            <a:r>
              <a:rPr lang="en-US" dirty="0">
                <a:latin typeface="Montserrat Light" panose="00000400000000000000" pitchFamily="2" charset="0"/>
                <a:ea typeface="Arial" charset="0"/>
                <a:cs typeface="Arial" charset="0"/>
              </a:rPr>
              <a:t>Exchange of Best Practices in Teaching</a:t>
            </a:r>
          </a:p>
          <a:p>
            <a:pPr marL="285750" indent="-285750"/>
            <a:r>
              <a:rPr lang="en-US" dirty="0">
                <a:latin typeface="Montserrat Light" panose="00000400000000000000" pitchFamily="2" charset="0"/>
                <a:ea typeface="Arial" charset="0"/>
                <a:cs typeface="Arial" charset="0"/>
              </a:rPr>
              <a:t>Civic and Cultural Activities</a:t>
            </a:r>
          </a:p>
          <a:p>
            <a:endParaRPr lang="en-US" dirty="0"/>
          </a:p>
        </p:txBody>
      </p:sp>
    </p:spTree>
    <p:extLst>
      <p:ext uri="{BB962C8B-B14F-4D97-AF65-F5344CB8AC3E}">
        <p14:creationId xmlns:p14="http://schemas.microsoft.com/office/powerpoint/2010/main" val="143884274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A04B-14C2-4867-8EF5-A5BF8108C959}"/>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Fulbright TEA Program Overview</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0E052A3F-D53B-44D8-983B-D14011A67716}"/>
              </a:ext>
            </a:extLst>
          </p:cNvPr>
          <p:cNvSpPr>
            <a:spLocks noGrp="1"/>
          </p:cNvSpPr>
          <p:nvPr>
            <p:ph idx="1"/>
          </p:nvPr>
        </p:nvSpPr>
        <p:spPr/>
        <p:txBody>
          <a:bodyPr>
            <a:normAutofit fontScale="25000" lnSpcReduction="20000"/>
          </a:bodyPr>
          <a:lstStyle/>
          <a:p>
            <a:r>
              <a:rPr lang="en-US" sz="8000" dirty="0">
                <a:latin typeface="Montserrat Light" panose="00000400000000000000" pitchFamily="2" charset="0"/>
                <a:cs typeface="Arial "/>
              </a:rPr>
              <a:t>Provides approximately 180 international secondary school teachers with professional development to enhance their expertise in the field education.</a:t>
            </a:r>
          </a:p>
          <a:p>
            <a:endParaRPr lang="en-US" sz="8000" dirty="0">
              <a:latin typeface="Montserrat Light" panose="00000400000000000000" pitchFamily="2" charset="0"/>
              <a:cs typeface="Arial "/>
            </a:endParaRPr>
          </a:p>
          <a:p>
            <a:r>
              <a:rPr lang="en-US" sz="8000" dirty="0">
                <a:latin typeface="Montserrat Light" panose="00000400000000000000" pitchFamily="2" charset="0"/>
                <a:cs typeface="Arial "/>
              </a:rPr>
              <a:t>Contributes to improving education in participating countries and communities by preparing participants to serve as even stronger educational leaders who are equipped to apply and share their experience and skills with their colleagues and students upon returning home.</a:t>
            </a:r>
          </a:p>
          <a:p>
            <a:endParaRPr lang="en-US" sz="8000" dirty="0">
              <a:latin typeface="Montserrat Light" panose="00000400000000000000" pitchFamily="2" charset="0"/>
              <a:cs typeface="Arial "/>
            </a:endParaRPr>
          </a:p>
          <a:p>
            <a:r>
              <a:rPr lang="en-US" sz="8000" dirty="0">
                <a:latin typeface="Montserrat Light" panose="00000400000000000000" pitchFamily="2" charset="0"/>
                <a:cs typeface="Arial "/>
              </a:rPr>
              <a:t>Promotes mutual understanding between educators, participants’ schools, and communities in the United States and abroad.</a:t>
            </a:r>
          </a:p>
          <a:p>
            <a:endParaRPr lang="en-US" dirty="0"/>
          </a:p>
        </p:txBody>
      </p:sp>
    </p:spTree>
    <p:extLst>
      <p:ext uri="{BB962C8B-B14F-4D97-AF65-F5344CB8AC3E}">
        <p14:creationId xmlns:p14="http://schemas.microsoft.com/office/powerpoint/2010/main" val="611195187"/>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1297-C902-4B45-9845-586B786FFF2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Eligibility Requirements</a:t>
            </a:r>
            <a:br>
              <a:rPr lang="en-US" b="1" dirty="0">
                <a:solidFill>
                  <a:srgbClr val="26AB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F5793C3F-B4FA-46B5-8239-7B74A2559727}"/>
              </a:ext>
            </a:extLst>
          </p:cNvPr>
          <p:cNvSpPr>
            <a:spLocks noGrp="1"/>
          </p:cNvSpPr>
          <p:nvPr>
            <p:ph idx="1"/>
          </p:nvPr>
        </p:nvSpPr>
        <p:spPr>
          <a:xfrm>
            <a:off x="457200" y="1052286"/>
            <a:ext cx="8229600" cy="3405413"/>
          </a:xfrm>
        </p:spPr>
        <p:txBody>
          <a:bodyPr vert="horz" lIns="91440" tIns="45720" rIns="91440" bIns="45720" rtlCol="0" anchor="t">
            <a:normAutofit fontScale="47500" lnSpcReduction="20000"/>
          </a:bodyPr>
          <a:lstStyle/>
          <a:p>
            <a:pPr marL="0" indent="0">
              <a:buNone/>
            </a:pPr>
            <a:r>
              <a:rPr lang="en-US" sz="2900" b="1" dirty="0">
                <a:latin typeface="Montserrat Light" panose="00000400000000000000" pitchFamily="2" charset="0"/>
                <a:ea typeface="Arial" charset="0"/>
                <a:cs typeface="Arial" charset="0"/>
              </a:rPr>
              <a:t>Applicants must:</a:t>
            </a:r>
            <a:endParaRPr lang="en-US" sz="2900" dirty="0">
              <a:latin typeface="Montserrat Light" panose="00000400000000000000" pitchFamily="2" charset="0"/>
              <a:ea typeface="Arial" charset="0"/>
              <a:cs typeface="Arial" charset="0"/>
            </a:endParaRPr>
          </a:p>
          <a:p>
            <a:pPr marL="285750" indent="-285750">
              <a:spcAft>
                <a:spcPts val="600"/>
              </a:spcAft>
            </a:pPr>
            <a:r>
              <a:rPr lang="en-US" sz="2900" dirty="0">
                <a:latin typeface="Montserrat Light"/>
              </a:rPr>
              <a:t>Be full-time, secondary-level teachers of English, English as a Foreign Language (EFL), math, science, foreign language, social studies, journalism, communications, including special education teachers in those subjects, at institutions serving primarily a local population</a:t>
            </a:r>
          </a:p>
          <a:p>
            <a:pPr marL="285750" indent="-285750">
              <a:spcAft>
                <a:spcPts val="600"/>
              </a:spcAft>
            </a:pPr>
            <a:r>
              <a:rPr lang="en-US" sz="2900" dirty="0">
                <a:latin typeface="Montserrat Light"/>
              </a:rPr>
              <a:t>Have earned a Bachelor’s degree or equivalent;</a:t>
            </a:r>
          </a:p>
          <a:p>
            <a:pPr marL="285750" indent="-285750">
              <a:spcAft>
                <a:spcPts val="600"/>
              </a:spcAft>
            </a:pPr>
            <a:r>
              <a:rPr lang="en-US" sz="2900" dirty="0">
                <a:latin typeface="Montserrat Light"/>
              </a:rPr>
              <a:t>Have completed at least three years of full-time teaching experience by the start of the program;</a:t>
            </a:r>
          </a:p>
          <a:p>
            <a:pPr marL="285750" indent="-285750">
              <a:spcAft>
                <a:spcPts val="600"/>
              </a:spcAft>
            </a:pPr>
            <a:r>
              <a:rPr lang="en-US" sz="2900" dirty="0">
                <a:latin typeface="Montserrat Light"/>
              </a:rPr>
              <a:t>Reside and work in</a:t>
            </a:r>
            <a:r>
              <a:rPr lang="en-US" sz="2900" dirty="0">
                <a:latin typeface="Montserrat Light"/>
                <a:ea typeface="Arial" charset="0"/>
                <a:cs typeface="Arial"/>
              </a:rPr>
              <a:t> </a:t>
            </a:r>
            <a:r>
              <a:rPr lang="en-US" sz="2900" dirty="0">
                <a:highlight>
                  <a:srgbClr val="FFFF00"/>
                </a:highlight>
                <a:latin typeface="Montserrat Light"/>
                <a:ea typeface="Arial" charset="0"/>
                <a:cs typeface="Arial"/>
              </a:rPr>
              <a:t>[Post or Commission to insert country] at the time of application and program participation; </a:t>
            </a:r>
          </a:p>
          <a:p>
            <a:pPr marL="285750" indent="-285750">
              <a:spcAft>
                <a:spcPts val="600"/>
              </a:spcAft>
            </a:pPr>
            <a:r>
              <a:rPr lang="en-US" sz="2900" dirty="0">
                <a:latin typeface="Montserrat Light"/>
              </a:rPr>
              <a:t>Earn a minimum score of 450 on the paper-based TOEFL or 45 on the internet-based TOEFL; </a:t>
            </a:r>
            <a:endParaRPr lang="en-US" sz="2900" dirty="0">
              <a:highlight>
                <a:srgbClr val="FFFF00"/>
              </a:highlight>
              <a:latin typeface="Montserrat Light" panose="00000400000000000000" pitchFamily="2" charset="0"/>
            </a:endParaRPr>
          </a:p>
          <a:p>
            <a:pPr marL="285750" indent="-285750">
              <a:spcAft>
                <a:spcPts val="600"/>
              </a:spcAft>
            </a:pPr>
            <a:r>
              <a:rPr lang="en-US" sz="2900" dirty="0">
                <a:latin typeface="Montserrat Light"/>
              </a:rPr>
              <a:t>Demonstrate a commitment to continue teaching after completion of the program; </a:t>
            </a:r>
            <a:endParaRPr lang="en-US" sz="2900" dirty="0">
              <a:latin typeface="Montserrat Light" panose="00000400000000000000" pitchFamily="2" charset="0"/>
            </a:endParaRPr>
          </a:p>
          <a:p>
            <a:pPr marL="285750" indent="-285750">
              <a:spcAft>
                <a:spcPts val="600"/>
              </a:spcAft>
            </a:pPr>
            <a:r>
              <a:rPr lang="en-US" sz="2900" dirty="0">
                <a:latin typeface="Montserrat Light" panose="00000400000000000000" pitchFamily="2" charset="0"/>
                <a:ea typeface="Arial" charset="0"/>
                <a:cs typeface="Arial" charset="0"/>
              </a:rPr>
              <a:t>Submit a complete application.</a:t>
            </a:r>
          </a:p>
          <a:p>
            <a:endParaRPr lang="en-US" dirty="0"/>
          </a:p>
        </p:txBody>
      </p:sp>
    </p:spTree>
    <p:extLst>
      <p:ext uri="{BB962C8B-B14F-4D97-AF65-F5344CB8AC3E}">
        <p14:creationId xmlns:p14="http://schemas.microsoft.com/office/powerpoint/2010/main" val="922020338"/>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FB0A-F23F-4447-A903-CFBA0F2E3BEC}"/>
              </a:ext>
            </a:extLst>
          </p:cNvPr>
          <p:cNvSpPr>
            <a:spLocks noGrp="1"/>
          </p:cNvSpPr>
          <p:nvPr>
            <p:ph type="title"/>
          </p:nvPr>
        </p:nvSpPr>
        <p:spPr/>
        <p:txBody>
          <a:bodyPr>
            <a:normAutofit/>
          </a:bodyPr>
          <a:lstStyle/>
          <a:p>
            <a:r>
              <a:rPr lang="en-JM" sz="2700" b="1" dirty="0">
                <a:latin typeface="Montserrat Light"/>
                <a:ea typeface="Arial" charset="0"/>
                <a:cs typeface="Arial Regular" charset="0"/>
              </a:rPr>
              <a:t>Fulbright TEA Participating Countries/Territories</a:t>
            </a:r>
            <a:br>
              <a:rPr lang="en-US" b="1" dirty="0">
                <a:latin typeface="Montserrat Light" panose="00000400000000000000" pitchFamily="2" charset="0"/>
                <a:ea typeface="Arial" charset="0"/>
                <a:cs typeface="Arial Regular" charset="0"/>
              </a:rPr>
            </a:br>
            <a:endParaRPr lang="en-US" dirty="0">
              <a:latin typeface="Montserrat Light" panose="00000400000000000000" pitchFamily="2" charset="0"/>
            </a:endParaRPr>
          </a:p>
        </p:txBody>
      </p:sp>
      <p:sp>
        <p:nvSpPr>
          <p:cNvPr id="3" name="Content Placeholder 2">
            <a:extLst>
              <a:ext uri="{FF2B5EF4-FFF2-40B4-BE49-F238E27FC236}">
                <a16:creationId xmlns:a16="http://schemas.microsoft.com/office/drawing/2014/main" id="{0809071D-8152-4D2C-9B66-868F5193F42D}"/>
              </a:ext>
            </a:extLst>
          </p:cNvPr>
          <p:cNvSpPr>
            <a:spLocks noGrp="1"/>
          </p:cNvSpPr>
          <p:nvPr>
            <p:ph idx="1"/>
          </p:nvPr>
        </p:nvSpPr>
        <p:spPr>
          <a:xfrm>
            <a:off x="457200" y="834574"/>
            <a:ext cx="8229600" cy="3662270"/>
          </a:xfrm>
        </p:spPr>
        <p:txBody>
          <a:bodyPr vert="horz" lIns="91440" tIns="45720" rIns="91440" bIns="45720" numCol="4" rtlCol="0" anchor="t">
            <a:noAutofit/>
          </a:bodyPr>
          <a:lstStyle/>
          <a:p>
            <a:pPr marL="0" indent="0">
              <a:buNone/>
            </a:pPr>
            <a:r>
              <a:rPr lang="en-US" sz="1100" dirty="0">
                <a:latin typeface="Montserrat Light"/>
                <a:cs typeface="Arial"/>
              </a:rPr>
              <a:t>Algeria</a:t>
            </a:r>
          </a:p>
          <a:p>
            <a:pPr marL="0" indent="0">
              <a:buNone/>
            </a:pPr>
            <a:r>
              <a:rPr lang="en-US" sz="1100" dirty="0">
                <a:latin typeface="Montserrat Light"/>
                <a:cs typeface="Arial"/>
              </a:rPr>
              <a:t>Argentina</a:t>
            </a:r>
          </a:p>
          <a:p>
            <a:pPr marL="0" indent="0">
              <a:buNone/>
            </a:pPr>
            <a:r>
              <a:rPr lang="en-US" sz="1100" dirty="0">
                <a:latin typeface="Montserrat Light"/>
                <a:cs typeface="Arial"/>
              </a:rPr>
              <a:t>Armenia</a:t>
            </a:r>
          </a:p>
          <a:p>
            <a:pPr marL="0" indent="0">
              <a:buNone/>
            </a:pPr>
            <a:r>
              <a:rPr lang="en-US" sz="1100" dirty="0">
                <a:latin typeface="Montserrat Light"/>
                <a:cs typeface="Arial"/>
              </a:rPr>
              <a:t>Azerbaijan</a:t>
            </a:r>
          </a:p>
          <a:p>
            <a:pPr marL="0" indent="0">
              <a:buNone/>
            </a:pPr>
            <a:r>
              <a:rPr lang="en-US" sz="1100" dirty="0">
                <a:latin typeface="Montserrat Light"/>
                <a:cs typeface="Arial"/>
              </a:rPr>
              <a:t>Bangladesh</a:t>
            </a:r>
          </a:p>
          <a:p>
            <a:pPr marL="0" indent="0">
              <a:buNone/>
            </a:pPr>
            <a:r>
              <a:rPr lang="en-US" sz="1100" dirty="0">
                <a:latin typeface="Montserrat Light"/>
                <a:cs typeface="Arial"/>
              </a:rPr>
              <a:t>Barbados</a:t>
            </a:r>
          </a:p>
          <a:p>
            <a:pPr marL="0" indent="0">
              <a:buNone/>
            </a:pPr>
            <a:r>
              <a:rPr lang="en-US" sz="1100" dirty="0">
                <a:latin typeface="Montserrat Light"/>
                <a:cs typeface="Arial"/>
              </a:rPr>
              <a:t>Belarus</a:t>
            </a:r>
          </a:p>
          <a:p>
            <a:pPr marL="0" indent="0">
              <a:buNone/>
            </a:pPr>
            <a:r>
              <a:rPr lang="en-US" sz="1100" dirty="0">
                <a:latin typeface="Montserrat Light"/>
                <a:cs typeface="Arial"/>
              </a:rPr>
              <a:t>Bolivia</a:t>
            </a:r>
          </a:p>
          <a:p>
            <a:pPr marL="0" indent="0">
              <a:buNone/>
            </a:pPr>
            <a:r>
              <a:rPr lang="en-US" sz="1100" dirty="0">
                <a:latin typeface="Montserrat Light"/>
                <a:cs typeface="Arial"/>
              </a:rPr>
              <a:t>Bosnia and Herzegovina</a:t>
            </a:r>
          </a:p>
          <a:p>
            <a:pPr marL="0" indent="0">
              <a:buNone/>
            </a:pPr>
            <a:r>
              <a:rPr lang="en-US" sz="1100" dirty="0">
                <a:latin typeface="Montserrat Light"/>
                <a:cs typeface="Arial"/>
              </a:rPr>
              <a:t>Bulgaria</a:t>
            </a:r>
          </a:p>
          <a:p>
            <a:pPr marL="0" indent="0">
              <a:buNone/>
            </a:pPr>
            <a:r>
              <a:rPr lang="en-US" sz="1100" dirty="0">
                <a:latin typeface="Montserrat Light"/>
                <a:cs typeface="Arial"/>
              </a:rPr>
              <a:t>Burkina Faso</a:t>
            </a:r>
          </a:p>
          <a:p>
            <a:pPr marL="0" indent="0">
              <a:buNone/>
            </a:pPr>
            <a:r>
              <a:rPr lang="en-US" sz="1100" dirty="0">
                <a:latin typeface="Montserrat Light"/>
                <a:cs typeface="Arial"/>
              </a:rPr>
              <a:t>Burma</a:t>
            </a:r>
          </a:p>
          <a:p>
            <a:pPr marL="0" indent="0">
              <a:buNone/>
            </a:pPr>
            <a:r>
              <a:rPr lang="en-US" sz="1100" dirty="0">
                <a:latin typeface="Montserrat Light"/>
                <a:cs typeface="Arial"/>
              </a:rPr>
              <a:t>Cambodia</a:t>
            </a:r>
          </a:p>
          <a:p>
            <a:pPr marL="0" indent="0">
              <a:buNone/>
            </a:pPr>
            <a:r>
              <a:rPr lang="en-US" sz="1100" dirty="0">
                <a:latin typeface="Montserrat Light"/>
                <a:cs typeface="Arial"/>
              </a:rPr>
              <a:t>Cameroon</a:t>
            </a:r>
          </a:p>
          <a:p>
            <a:pPr marL="0" indent="0">
              <a:buNone/>
            </a:pPr>
            <a:r>
              <a:rPr lang="en-US" sz="1100" dirty="0">
                <a:latin typeface="Montserrat Light"/>
                <a:cs typeface="Arial"/>
              </a:rPr>
              <a:t>Chile</a:t>
            </a:r>
          </a:p>
          <a:p>
            <a:pPr marL="0" indent="0">
              <a:buNone/>
            </a:pPr>
            <a:r>
              <a:rPr lang="en-US" sz="1100" dirty="0">
                <a:latin typeface="Montserrat Light"/>
                <a:cs typeface="Arial"/>
              </a:rPr>
              <a:t>Colombia</a:t>
            </a:r>
          </a:p>
          <a:p>
            <a:pPr marL="0" indent="0">
              <a:buNone/>
            </a:pPr>
            <a:r>
              <a:rPr lang="en-US" sz="1100" dirty="0">
                <a:latin typeface="Montserrat Light"/>
                <a:cs typeface="Arial"/>
              </a:rPr>
              <a:t>Costa Rica</a:t>
            </a:r>
          </a:p>
          <a:p>
            <a:pPr marL="0" indent="0">
              <a:buNone/>
            </a:pPr>
            <a:r>
              <a:rPr lang="en-US" sz="1100" dirty="0">
                <a:latin typeface="Montserrat Light"/>
                <a:cs typeface="Arial"/>
              </a:rPr>
              <a:t>Croatia</a:t>
            </a:r>
          </a:p>
          <a:p>
            <a:pPr marL="0" indent="0">
              <a:buNone/>
            </a:pPr>
            <a:r>
              <a:rPr lang="en-US" sz="1100" dirty="0">
                <a:latin typeface="Montserrat Light"/>
                <a:cs typeface="Arial"/>
              </a:rPr>
              <a:t>Czech Republic</a:t>
            </a:r>
          </a:p>
          <a:p>
            <a:pPr marL="0" indent="0">
              <a:buNone/>
            </a:pPr>
            <a:r>
              <a:rPr lang="en-US" sz="1100" dirty="0">
                <a:latin typeface="Montserrat Light"/>
                <a:cs typeface="Arial"/>
              </a:rPr>
              <a:t>Dominican Republic</a:t>
            </a:r>
          </a:p>
          <a:p>
            <a:pPr marL="0" indent="0">
              <a:buNone/>
            </a:pPr>
            <a:r>
              <a:rPr lang="en-US" sz="1100" dirty="0">
                <a:latin typeface="Montserrat Light"/>
                <a:cs typeface="Arial"/>
              </a:rPr>
              <a:t>Ecuador</a:t>
            </a:r>
          </a:p>
          <a:p>
            <a:pPr marL="0" indent="0">
              <a:buNone/>
            </a:pPr>
            <a:r>
              <a:rPr lang="en-US" sz="1100" dirty="0">
                <a:latin typeface="Montserrat Light"/>
                <a:cs typeface="Arial"/>
              </a:rPr>
              <a:t>Egypt</a:t>
            </a:r>
          </a:p>
          <a:p>
            <a:pPr marL="0" indent="0">
              <a:buNone/>
            </a:pPr>
            <a:r>
              <a:rPr lang="en-US" sz="1100" dirty="0">
                <a:latin typeface="Montserrat Light"/>
                <a:cs typeface="Arial"/>
              </a:rPr>
              <a:t>El Salvador</a:t>
            </a:r>
          </a:p>
          <a:p>
            <a:pPr marL="0" indent="0">
              <a:buNone/>
            </a:pPr>
            <a:r>
              <a:rPr lang="en-US" sz="1100" dirty="0">
                <a:latin typeface="Montserrat Light"/>
                <a:cs typeface="Arial"/>
              </a:rPr>
              <a:t>Estonia</a:t>
            </a:r>
          </a:p>
          <a:p>
            <a:pPr marL="0" indent="0">
              <a:buNone/>
            </a:pPr>
            <a:r>
              <a:rPr lang="en-US" sz="1100" dirty="0">
                <a:latin typeface="Montserrat Light"/>
                <a:cs typeface="Arial"/>
              </a:rPr>
              <a:t>Georgia</a:t>
            </a:r>
          </a:p>
          <a:p>
            <a:pPr marL="0" indent="0">
              <a:buNone/>
            </a:pPr>
            <a:r>
              <a:rPr lang="en-US" sz="1100" dirty="0">
                <a:latin typeface="Montserrat Light"/>
                <a:cs typeface="Arial"/>
              </a:rPr>
              <a:t>Ghana</a:t>
            </a:r>
          </a:p>
          <a:p>
            <a:pPr marL="0" indent="0">
              <a:buNone/>
            </a:pPr>
            <a:r>
              <a:rPr lang="en-US" sz="1100" dirty="0">
                <a:latin typeface="Montserrat Light"/>
                <a:cs typeface="Arial"/>
              </a:rPr>
              <a:t>Guatemala</a:t>
            </a:r>
          </a:p>
          <a:p>
            <a:pPr marL="0" indent="0">
              <a:buNone/>
            </a:pPr>
            <a:r>
              <a:rPr lang="en-US" sz="1100" dirty="0">
                <a:latin typeface="Montserrat Light"/>
                <a:cs typeface="Arial"/>
              </a:rPr>
              <a:t>Haiti</a:t>
            </a:r>
          </a:p>
          <a:p>
            <a:pPr marL="0" indent="0">
              <a:buNone/>
            </a:pPr>
            <a:r>
              <a:rPr lang="en-US" sz="1100" dirty="0">
                <a:latin typeface="Montserrat Light"/>
                <a:cs typeface="Arial"/>
              </a:rPr>
              <a:t>Honduras</a:t>
            </a:r>
          </a:p>
          <a:p>
            <a:pPr marL="0" indent="0">
              <a:buNone/>
            </a:pPr>
            <a:r>
              <a:rPr lang="en-US" sz="1100" dirty="0">
                <a:latin typeface="Montserrat Light"/>
                <a:cs typeface="Arial"/>
              </a:rPr>
              <a:t>Hungary</a:t>
            </a:r>
          </a:p>
          <a:p>
            <a:pPr marL="0" indent="0">
              <a:buNone/>
            </a:pPr>
            <a:r>
              <a:rPr lang="en-US" sz="1100" dirty="0">
                <a:latin typeface="Montserrat Light"/>
                <a:cs typeface="Arial"/>
              </a:rPr>
              <a:t>India</a:t>
            </a:r>
          </a:p>
          <a:p>
            <a:pPr marL="0" indent="0">
              <a:buNone/>
            </a:pPr>
            <a:r>
              <a:rPr lang="en-US" sz="1100" dirty="0">
                <a:latin typeface="Montserrat Light"/>
                <a:cs typeface="Arial"/>
              </a:rPr>
              <a:t>Iraq</a:t>
            </a:r>
          </a:p>
          <a:p>
            <a:pPr marL="0" indent="0">
              <a:buNone/>
            </a:pPr>
            <a:r>
              <a:rPr lang="en-US" sz="1100" dirty="0">
                <a:latin typeface="Montserrat Light"/>
                <a:cs typeface="Arial"/>
              </a:rPr>
              <a:t>Jordan</a:t>
            </a:r>
          </a:p>
          <a:p>
            <a:pPr marL="0" indent="0">
              <a:buNone/>
            </a:pPr>
            <a:r>
              <a:rPr lang="en-US" sz="1100" dirty="0">
                <a:latin typeface="Montserrat Light"/>
                <a:cs typeface="Arial"/>
              </a:rPr>
              <a:t>Kazakhstan</a:t>
            </a:r>
          </a:p>
          <a:p>
            <a:pPr marL="0" indent="0">
              <a:buNone/>
            </a:pPr>
            <a:r>
              <a:rPr lang="en-US" sz="1100" dirty="0">
                <a:latin typeface="Montserrat Light"/>
                <a:cs typeface="Arial"/>
              </a:rPr>
              <a:t>Kenya</a:t>
            </a:r>
          </a:p>
          <a:p>
            <a:pPr marL="0" indent="0">
              <a:buNone/>
            </a:pPr>
            <a:r>
              <a:rPr lang="en-US" sz="1100" dirty="0">
                <a:latin typeface="Montserrat Light"/>
                <a:cs typeface="Arial"/>
              </a:rPr>
              <a:t>Kyrgyzstan</a:t>
            </a:r>
          </a:p>
          <a:p>
            <a:pPr marL="0" indent="0">
              <a:buNone/>
            </a:pPr>
            <a:r>
              <a:rPr lang="en-US" sz="1100" dirty="0">
                <a:latin typeface="Montserrat Light"/>
                <a:cs typeface="Arial"/>
              </a:rPr>
              <a:t>Laos</a:t>
            </a:r>
          </a:p>
          <a:p>
            <a:pPr marL="0" indent="0">
              <a:buNone/>
            </a:pPr>
            <a:r>
              <a:rPr lang="en-US" sz="1100" dirty="0">
                <a:latin typeface="Montserrat Light"/>
                <a:cs typeface="Arial"/>
              </a:rPr>
              <a:t>Latvia</a:t>
            </a:r>
          </a:p>
          <a:p>
            <a:pPr marL="0" indent="0">
              <a:buNone/>
            </a:pPr>
            <a:r>
              <a:rPr lang="en-US" sz="1100" dirty="0">
                <a:latin typeface="Montserrat Light"/>
                <a:cs typeface="Arial"/>
              </a:rPr>
              <a:t>Lithuania</a:t>
            </a:r>
          </a:p>
          <a:p>
            <a:pPr marL="0" indent="0">
              <a:buNone/>
            </a:pPr>
            <a:r>
              <a:rPr lang="en-US" sz="1100" dirty="0">
                <a:latin typeface="Montserrat Light"/>
                <a:cs typeface="Arial"/>
              </a:rPr>
              <a:t>Malawi</a:t>
            </a:r>
          </a:p>
          <a:p>
            <a:pPr marL="0" indent="0">
              <a:buNone/>
            </a:pPr>
            <a:r>
              <a:rPr lang="en-US" sz="1100" dirty="0">
                <a:latin typeface="Montserrat Light"/>
                <a:cs typeface="Arial"/>
              </a:rPr>
              <a:t>Malaysia</a:t>
            </a:r>
          </a:p>
          <a:p>
            <a:pPr marL="0" indent="0">
              <a:buNone/>
            </a:pPr>
            <a:r>
              <a:rPr lang="en-US" sz="1100" dirty="0">
                <a:latin typeface="Montserrat Light"/>
                <a:cs typeface="Arial"/>
              </a:rPr>
              <a:t>Mali</a:t>
            </a:r>
          </a:p>
          <a:p>
            <a:pPr marL="0" indent="0">
              <a:buNone/>
            </a:pPr>
            <a:r>
              <a:rPr lang="en-US" sz="1100" dirty="0">
                <a:latin typeface="Montserrat Light"/>
                <a:cs typeface="Arial"/>
              </a:rPr>
              <a:t>Mongolia</a:t>
            </a:r>
          </a:p>
          <a:p>
            <a:pPr marL="0" indent="0">
              <a:buNone/>
            </a:pPr>
            <a:r>
              <a:rPr lang="en-US" sz="1100" dirty="0">
                <a:latin typeface="Montserrat Light"/>
                <a:cs typeface="Arial"/>
              </a:rPr>
              <a:t>Mozambique</a:t>
            </a:r>
          </a:p>
          <a:p>
            <a:pPr marL="0" indent="0">
              <a:buNone/>
            </a:pPr>
            <a:r>
              <a:rPr lang="en-US" sz="1100" dirty="0">
                <a:latin typeface="Montserrat Light"/>
                <a:cs typeface="Arial"/>
              </a:rPr>
              <a:t>Nepal</a:t>
            </a:r>
          </a:p>
          <a:p>
            <a:pPr marL="0" indent="0">
              <a:buNone/>
            </a:pPr>
            <a:r>
              <a:rPr lang="en-US" sz="1100" dirty="0">
                <a:latin typeface="Montserrat Light"/>
                <a:cs typeface="Arial"/>
              </a:rPr>
              <a:t>Nicaragua</a:t>
            </a:r>
          </a:p>
          <a:p>
            <a:pPr marL="0" indent="0">
              <a:buNone/>
            </a:pPr>
            <a:r>
              <a:rPr lang="en-US" sz="1100" dirty="0">
                <a:latin typeface="Montserrat Light"/>
                <a:cs typeface="Arial"/>
              </a:rPr>
              <a:t>Niger</a:t>
            </a:r>
          </a:p>
          <a:p>
            <a:pPr marL="0" indent="0">
              <a:buNone/>
            </a:pPr>
            <a:r>
              <a:rPr lang="en-US" sz="1100" dirty="0">
                <a:latin typeface="Montserrat Light"/>
                <a:cs typeface="Arial"/>
              </a:rPr>
              <a:t>Nigeria</a:t>
            </a:r>
          </a:p>
          <a:p>
            <a:pPr marL="0" indent="0">
              <a:buNone/>
            </a:pPr>
            <a:r>
              <a:rPr lang="en-US" sz="1100" dirty="0">
                <a:latin typeface="Montserrat Light"/>
                <a:cs typeface="Arial"/>
              </a:rPr>
              <a:t>North Macedonia</a:t>
            </a:r>
          </a:p>
          <a:p>
            <a:pPr marL="0" indent="0">
              <a:buNone/>
            </a:pPr>
            <a:r>
              <a:rPr lang="en-US" sz="1100" dirty="0">
                <a:latin typeface="Montserrat Light"/>
                <a:cs typeface="Arial"/>
              </a:rPr>
              <a:t>Panama</a:t>
            </a:r>
          </a:p>
          <a:p>
            <a:pPr marL="0" indent="0">
              <a:buNone/>
            </a:pPr>
            <a:r>
              <a:rPr lang="en-US" sz="1100" dirty="0">
                <a:latin typeface="Montserrat Light"/>
                <a:cs typeface="Arial"/>
              </a:rPr>
              <a:t>Papua New Guinea</a:t>
            </a:r>
          </a:p>
          <a:p>
            <a:pPr marL="0" indent="0">
              <a:buNone/>
            </a:pPr>
            <a:r>
              <a:rPr lang="en-US" sz="1100" dirty="0">
                <a:latin typeface="Montserrat Light"/>
                <a:cs typeface="Arial"/>
              </a:rPr>
              <a:t>Peru</a:t>
            </a:r>
          </a:p>
          <a:p>
            <a:pPr marL="0" indent="0">
              <a:buNone/>
            </a:pPr>
            <a:r>
              <a:rPr lang="en-US" sz="1100" dirty="0">
                <a:latin typeface="Montserrat Light"/>
                <a:cs typeface="Arial"/>
              </a:rPr>
              <a:t>Romania</a:t>
            </a:r>
          </a:p>
          <a:p>
            <a:pPr marL="0" indent="0">
              <a:buNone/>
            </a:pPr>
            <a:r>
              <a:rPr lang="en-US" sz="1100" dirty="0">
                <a:latin typeface="Montserrat Light"/>
                <a:cs typeface="Arial"/>
              </a:rPr>
              <a:t>Russia</a:t>
            </a:r>
          </a:p>
          <a:p>
            <a:pPr marL="0" indent="0">
              <a:buNone/>
            </a:pPr>
            <a:r>
              <a:rPr lang="en-US" sz="1100" dirty="0">
                <a:latin typeface="Montserrat Light"/>
                <a:cs typeface="Arial"/>
              </a:rPr>
              <a:t>Serbia</a:t>
            </a:r>
          </a:p>
          <a:p>
            <a:pPr marL="0" indent="0">
              <a:buNone/>
            </a:pPr>
            <a:r>
              <a:rPr lang="en-US" sz="1100" dirty="0">
                <a:latin typeface="Montserrat Light"/>
                <a:cs typeface="Arial"/>
              </a:rPr>
              <a:t>Slovakia</a:t>
            </a:r>
          </a:p>
          <a:p>
            <a:pPr marL="0" indent="0">
              <a:buNone/>
            </a:pPr>
            <a:r>
              <a:rPr lang="en-US" sz="1100" dirty="0">
                <a:latin typeface="Montserrat Light"/>
                <a:cs typeface="Arial"/>
              </a:rPr>
              <a:t>Solomon Islands</a:t>
            </a:r>
          </a:p>
          <a:p>
            <a:pPr marL="0" indent="0">
              <a:buNone/>
            </a:pPr>
            <a:r>
              <a:rPr lang="en-US" sz="1100" dirty="0">
                <a:latin typeface="Montserrat Light"/>
                <a:cs typeface="Arial"/>
              </a:rPr>
              <a:t>Sri Lanka</a:t>
            </a:r>
          </a:p>
          <a:p>
            <a:pPr marL="0" indent="0">
              <a:buNone/>
            </a:pPr>
            <a:r>
              <a:rPr lang="en-US" sz="1100" dirty="0">
                <a:latin typeface="Montserrat Light"/>
                <a:cs typeface="Arial"/>
              </a:rPr>
              <a:t>Tajikistan</a:t>
            </a:r>
          </a:p>
          <a:p>
            <a:pPr marL="0" indent="0">
              <a:buNone/>
            </a:pPr>
            <a:r>
              <a:rPr lang="en-US" sz="1100" dirty="0">
                <a:latin typeface="Montserrat Light"/>
                <a:cs typeface="Arial"/>
              </a:rPr>
              <a:t>Tanzania</a:t>
            </a:r>
          </a:p>
          <a:p>
            <a:pPr marL="0" indent="0">
              <a:buNone/>
            </a:pPr>
            <a:r>
              <a:rPr lang="en-US" sz="1100" dirty="0">
                <a:latin typeface="Montserrat Light"/>
                <a:cs typeface="Arial"/>
              </a:rPr>
              <a:t>Thailand</a:t>
            </a:r>
          </a:p>
          <a:p>
            <a:pPr marL="0" indent="0">
              <a:buNone/>
            </a:pPr>
            <a:r>
              <a:rPr lang="en-US" sz="1100" dirty="0">
                <a:latin typeface="Montserrat Light"/>
                <a:cs typeface="Arial"/>
              </a:rPr>
              <a:t>Timor </a:t>
            </a:r>
            <a:r>
              <a:rPr lang="en-US" sz="1100" dirty="0" err="1">
                <a:latin typeface="Montserrat Light"/>
                <a:cs typeface="Arial"/>
              </a:rPr>
              <a:t>Leste</a:t>
            </a:r>
            <a:endParaRPr lang="en-US" sz="1100" dirty="0">
              <a:latin typeface="Montserrat Light"/>
              <a:cs typeface="Arial"/>
            </a:endParaRPr>
          </a:p>
          <a:p>
            <a:pPr marL="0" indent="0">
              <a:buNone/>
            </a:pPr>
            <a:r>
              <a:rPr lang="en-US" sz="1100" dirty="0">
                <a:latin typeface="Montserrat Light"/>
                <a:cs typeface="Arial"/>
              </a:rPr>
              <a:t>Tunisia</a:t>
            </a:r>
          </a:p>
          <a:p>
            <a:pPr marL="0" indent="0">
              <a:buNone/>
            </a:pPr>
            <a:r>
              <a:rPr lang="en-US" sz="1100" dirty="0">
                <a:latin typeface="Montserrat Light"/>
                <a:cs typeface="Arial"/>
              </a:rPr>
              <a:t>Türkiye</a:t>
            </a:r>
          </a:p>
          <a:p>
            <a:pPr marL="0" indent="0">
              <a:buNone/>
            </a:pPr>
            <a:r>
              <a:rPr lang="en-US" sz="1100" dirty="0">
                <a:latin typeface="Montserrat Light"/>
                <a:cs typeface="Arial"/>
              </a:rPr>
              <a:t>Turkmenistan</a:t>
            </a:r>
          </a:p>
          <a:p>
            <a:pPr marL="0" indent="0">
              <a:buNone/>
            </a:pPr>
            <a:r>
              <a:rPr lang="en-US" sz="1100" dirty="0">
                <a:latin typeface="Montserrat Light"/>
                <a:cs typeface="Arial"/>
              </a:rPr>
              <a:t>Ukraine</a:t>
            </a:r>
          </a:p>
          <a:p>
            <a:pPr marL="0" indent="0">
              <a:buNone/>
            </a:pPr>
            <a:r>
              <a:rPr lang="en-US" sz="1100" dirty="0">
                <a:latin typeface="Montserrat Light"/>
                <a:cs typeface="Arial"/>
              </a:rPr>
              <a:t>Uruguay</a:t>
            </a:r>
          </a:p>
          <a:p>
            <a:pPr marL="0" indent="0">
              <a:buNone/>
            </a:pPr>
            <a:r>
              <a:rPr lang="en-US" sz="1100" dirty="0">
                <a:latin typeface="Montserrat Light"/>
                <a:cs typeface="Arial"/>
              </a:rPr>
              <a:t>Uzbekistan</a:t>
            </a:r>
          </a:p>
          <a:p>
            <a:pPr marL="0" indent="0">
              <a:buNone/>
            </a:pPr>
            <a:r>
              <a:rPr lang="en-US" sz="1100" dirty="0">
                <a:latin typeface="Montserrat Light"/>
                <a:cs typeface="Arial"/>
              </a:rPr>
              <a:t>Vietnam</a:t>
            </a:r>
          </a:p>
          <a:p>
            <a:pPr marL="0" indent="0">
              <a:buNone/>
            </a:pPr>
            <a:r>
              <a:rPr lang="en-US" sz="1100" dirty="0">
                <a:latin typeface="Montserrat Light"/>
                <a:cs typeface="Arial"/>
              </a:rPr>
              <a:t>West Bank/Gaza</a:t>
            </a:r>
          </a:p>
          <a:p>
            <a:pPr marL="0" indent="0">
              <a:buNone/>
            </a:pPr>
            <a:r>
              <a:rPr lang="en-US" sz="1100" dirty="0">
                <a:latin typeface="Montserrat Light"/>
                <a:cs typeface="Arial"/>
              </a:rPr>
              <a:t>Vanuatu</a:t>
            </a:r>
          </a:p>
          <a:p>
            <a:pPr marL="0" indent="0">
              <a:buNone/>
            </a:pPr>
            <a:r>
              <a:rPr lang="en-US" sz="1100" dirty="0">
                <a:latin typeface="Montserrat Light"/>
                <a:cs typeface="Arial"/>
              </a:rPr>
              <a:t>Zambia</a:t>
            </a:r>
          </a:p>
        </p:txBody>
      </p:sp>
    </p:spTree>
    <p:extLst>
      <p:ext uri="{BB962C8B-B14F-4D97-AF65-F5344CB8AC3E}">
        <p14:creationId xmlns:p14="http://schemas.microsoft.com/office/powerpoint/2010/main" val="2166526841"/>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47C5-4566-488E-B83E-09C95D694637}"/>
              </a:ext>
            </a:extLst>
          </p:cNvPr>
          <p:cNvSpPr>
            <a:spLocks noGrp="1"/>
          </p:cNvSpPr>
          <p:nvPr>
            <p:ph type="title"/>
          </p:nvPr>
        </p:nvSpPr>
        <p:spPr/>
        <p:txBody>
          <a:bodyPr>
            <a:normAutofit fontScale="90000"/>
          </a:bodyPr>
          <a:lstStyle/>
          <a:p>
            <a:r>
              <a:rPr lang="en-JM" b="1" dirty="0">
                <a:latin typeface="Montserrat Light" panose="00000400000000000000" pitchFamily="2" charset="0"/>
                <a:ea typeface="Arial" charset="0"/>
                <a:cs typeface="Arial Regular" charset="0"/>
              </a:rPr>
              <a:t>Program Provisions</a:t>
            </a:r>
            <a:br>
              <a:rPr lang="en-US" b="1" dirty="0">
                <a:solidFill>
                  <a:srgbClr val="43ACE2"/>
                </a:solidFill>
                <a:latin typeface="Arial Regular" charset="0"/>
                <a:ea typeface="Arial" charset="0"/>
                <a:cs typeface="Arial Regular" charset="0"/>
              </a:rPr>
            </a:br>
            <a:endParaRPr lang="en-US" dirty="0"/>
          </a:p>
        </p:txBody>
      </p:sp>
      <p:sp>
        <p:nvSpPr>
          <p:cNvPr id="3" name="Content Placeholder 2">
            <a:extLst>
              <a:ext uri="{FF2B5EF4-FFF2-40B4-BE49-F238E27FC236}">
                <a16:creationId xmlns:a16="http://schemas.microsoft.com/office/drawing/2014/main" id="{3E15E772-1CED-4594-9873-95465FFD9A26}"/>
              </a:ext>
            </a:extLst>
          </p:cNvPr>
          <p:cNvSpPr>
            <a:spLocks noGrp="1"/>
          </p:cNvSpPr>
          <p:nvPr>
            <p:ph idx="1"/>
          </p:nvPr>
        </p:nvSpPr>
        <p:spPr>
          <a:xfrm>
            <a:off x="457200" y="1037772"/>
            <a:ext cx="8229600" cy="3419928"/>
          </a:xfrm>
        </p:spPr>
        <p:txBody>
          <a:bodyPr vert="horz" lIns="91440" tIns="45720" rIns="91440" bIns="45720" rtlCol="0" anchor="t">
            <a:normAutofit fontScale="25000" lnSpcReduction="20000"/>
          </a:bodyPr>
          <a:lstStyle/>
          <a:p>
            <a:pPr>
              <a:lnSpc>
                <a:spcPct val="90000"/>
              </a:lnSpc>
              <a:buNone/>
            </a:pPr>
            <a:r>
              <a:rPr lang="en-US" sz="6400" b="1" dirty="0">
                <a:latin typeface="Montserrat Light" panose="00000400000000000000" pitchFamily="2" charset="0"/>
                <a:cs typeface="Arial"/>
              </a:rPr>
              <a:t>The fellowship provides: </a:t>
            </a:r>
          </a:p>
          <a:p>
            <a:pPr>
              <a:lnSpc>
                <a:spcPct val="90000"/>
              </a:lnSpc>
              <a:buNone/>
            </a:pPr>
            <a:endParaRPr lang="en-US" sz="6400" b="1" dirty="0">
              <a:latin typeface="Montserrat Light" panose="00000400000000000000" pitchFamily="2" charset="0"/>
              <a:cs typeface="Arial"/>
            </a:endParaRPr>
          </a:p>
          <a:p>
            <a:pPr marL="285750" indent="-285750"/>
            <a:r>
              <a:rPr lang="en-US" sz="6400" dirty="0">
                <a:latin typeface="Montserrat Light" panose="00000400000000000000" pitchFamily="2" charset="0"/>
                <a:cs typeface="Arial"/>
              </a:rPr>
              <a:t>J-1 visa support</a:t>
            </a:r>
          </a:p>
          <a:p>
            <a:pPr marL="285750" indent="-285750"/>
            <a:r>
              <a:rPr lang="en-US" sz="6400" dirty="0">
                <a:latin typeface="Montserrat Light" panose="00000400000000000000" pitchFamily="2" charset="0"/>
                <a:cs typeface="Arial"/>
              </a:rPr>
              <a:t>A Pre-Departure Orientation (PDO) held in participant’s home country </a:t>
            </a:r>
          </a:p>
          <a:p>
            <a:pPr marL="285750" indent="-285750"/>
            <a:r>
              <a:rPr lang="en-US" sz="6400" dirty="0">
                <a:latin typeface="Montserrat Light" panose="00000400000000000000" pitchFamily="2" charset="0"/>
                <a:cs typeface="Arial"/>
              </a:rPr>
              <a:t>Round-trip airfare to and within the U.S. </a:t>
            </a:r>
          </a:p>
          <a:p>
            <a:pPr marL="285750" indent="-285750"/>
            <a:r>
              <a:rPr lang="en-US" sz="6400" dirty="0">
                <a:latin typeface="Montserrat Light"/>
                <a:cs typeface="Arial"/>
              </a:rPr>
              <a:t>A Welcome Orientation and End-of-Program Workshop</a:t>
            </a:r>
          </a:p>
          <a:p>
            <a:pPr marL="285750" indent="-285750"/>
            <a:r>
              <a:rPr lang="en-US" sz="6400" dirty="0">
                <a:latin typeface="Montserrat Light" panose="00000400000000000000" pitchFamily="2" charset="0"/>
                <a:cs typeface="Arial"/>
              </a:rPr>
              <a:t>Academic program fees </a:t>
            </a:r>
          </a:p>
          <a:p>
            <a:pPr marL="285750" indent="-285750"/>
            <a:r>
              <a:rPr lang="en-US" sz="6400" dirty="0">
                <a:latin typeface="Montserrat Light" panose="00000400000000000000" pitchFamily="2" charset="0"/>
                <a:cs typeface="Arial"/>
              </a:rPr>
              <a:t>Housing and meals</a:t>
            </a:r>
          </a:p>
          <a:p>
            <a:pPr marL="285750" indent="-285750"/>
            <a:r>
              <a:rPr lang="en-US" sz="6400" dirty="0">
                <a:latin typeface="Montserrat Light" panose="00000400000000000000" pitchFamily="2" charset="0"/>
                <a:ea typeface="Arial" charset="0"/>
                <a:cs typeface="Arial" charset="0"/>
              </a:rPr>
              <a:t>Accident and sickness medical coverage </a:t>
            </a:r>
          </a:p>
          <a:p>
            <a:pPr marL="285750" indent="-285750"/>
            <a:r>
              <a:rPr lang="en-US" sz="6400" dirty="0">
                <a:latin typeface="Montserrat Light" panose="00000400000000000000" pitchFamily="2" charset="0"/>
                <a:ea typeface="Arial" charset="0"/>
                <a:cs typeface="Arial" charset="0"/>
              </a:rPr>
              <a:t>Transportation to local schools (as needed)</a:t>
            </a:r>
          </a:p>
          <a:p>
            <a:pPr marL="285750" indent="-285750"/>
            <a:r>
              <a:rPr lang="en-US" sz="6400" dirty="0">
                <a:latin typeface="Montserrat Light" panose="00000400000000000000" pitchFamily="2" charset="0"/>
                <a:ea typeface="Arial" charset="0"/>
                <a:cs typeface="Arial" charset="0"/>
              </a:rPr>
              <a:t>A daily allowance for incidentals during the university academic program</a:t>
            </a:r>
          </a:p>
          <a:p>
            <a:pPr marL="285750" indent="-285750"/>
            <a:r>
              <a:rPr lang="en-US" sz="6400" dirty="0">
                <a:latin typeface="Montserrat Light" panose="00000400000000000000" pitchFamily="2" charset="0"/>
                <a:ea typeface="Arial" charset="0"/>
                <a:cs typeface="Arial" charset="0"/>
              </a:rPr>
              <a:t>Travel allowance </a:t>
            </a:r>
          </a:p>
          <a:p>
            <a:pPr marL="285750" indent="-285750"/>
            <a:r>
              <a:rPr lang="en-US" sz="6400" dirty="0">
                <a:latin typeface="Montserrat Light" panose="00000400000000000000" pitchFamily="2" charset="0"/>
                <a:ea typeface="Arial" charset="0"/>
                <a:cs typeface="Arial"/>
              </a:rPr>
              <a:t>Opportunity to engage in alumni activities</a:t>
            </a:r>
          </a:p>
          <a:p>
            <a:endParaRPr lang="en-US" dirty="0"/>
          </a:p>
        </p:txBody>
      </p:sp>
    </p:spTree>
    <p:extLst>
      <p:ext uri="{BB962C8B-B14F-4D97-AF65-F5344CB8AC3E}">
        <p14:creationId xmlns:p14="http://schemas.microsoft.com/office/powerpoint/2010/main" val="3377295236"/>
      </p:ext>
    </p:extLst>
  </p:cSld>
  <p:clrMapOvr>
    <a:masterClrMapping/>
  </p:clrMapOvr>
  <mc:AlternateContent xmlns:mc="http://schemas.openxmlformats.org/markup-compatibility/2006" xmlns:p14="http://schemas.microsoft.com/office/powerpoint/2010/main">
    <mc:Choice Requires="p14">
      <p:transition spd="slow" p14:dur="2750" advClick="0" advTm="9000"/>
    </mc:Choice>
    <mc:Fallback xmlns="">
      <p:transition spd="slow" advClick="0" advTm="9000"/>
    </mc:Fallback>
  </mc:AlternateContent>
</p:sld>
</file>

<file path=ppt/theme/theme1.xml><?xml version="1.0" encoding="utf-8"?>
<a:theme xmlns:a="http://schemas.openxmlformats.org/drawingml/2006/main" name="Cov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lide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s">
  <a:themeElements>
    <a:clrScheme name="ECA Colors">
      <a:dk1>
        <a:srgbClr val="202458"/>
      </a:dk1>
      <a:lt1>
        <a:sysClr val="window" lastClr="FFFFFF"/>
      </a:lt1>
      <a:dk2>
        <a:srgbClr val="201E5F"/>
      </a:dk2>
      <a:lt2>
        <a:srgbClr val="EBE8E3"/>
      </a:lt2>
      <a:accent1>
        <a:srgbClr val="3D92C4"/>
      </a:accent1>
      <a:accent2>
        <a:srgbClr val="F3B327"/>
      </a:accent2>
      <a:accent3>
        <a:srgbClr val="77133A"/>
      </a:accent3>
      <a:accent4>
        <a:srgbClr val="D22A23"/>
      </a:accent4>
      <a:accent5>
        <a:srgbClr val="47AC95"/>
      </a:accent5>
      <a:accent6>
        <a:srgbClr val="B0C72D"/>
      </a:accent6>
      <a:hlink>
        <a:srgbClr val="201D5E"/>
      </a:hlink>
      <a:folHlink>
        <a:srgbClr val="7373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8f040e9-7871-4f18-addb-b1dd6301a3da" xsi:nil="true"/>
    <lcf76f155ced4ddcb4097134ff3c332f xmlns="c632dd1f-2594-4625-9d42-b3f2955fec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1DEFE9DF8D034E93251A10FF2EB60A" ma:contentTypeVersion="19" ma:contentTypeDescription="Create a new document." ma:contentTypeScope="" ma:versionID="354fa8343f593d12a7d2dc3f650a7941">
  <xsd:schema xmlns:xsd="http://www.w3.org/2001/XMLSchema" xmlns:xs="http://www.w3.org/2001/XMLSchema" xmlns:p="http://schemas.microsoft.com/office/2006/metadata/properties" xmlns:ns2="c632dd1f-2594-4625-9d42-b3f2955fec43" xmlns:ns3="28f040e9-7871-4f18-addb-b1dd6301a3da" targetNamespace="http://schemas.microsoft.com/office/2006/metadata/properties" ma:root="true" ma:fieldsID="167fd1398b20bd13a62d0d70e2bc0549" ns2:_="" ns3:_="">
    <xsd:import namespace="c632dd1f-2594-4625-9d42-b3f2955fec43"/>
    <xsd:import namespace="28f040e9-7871-4f18-addb-b1dd6301a3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2dd1f-2594-4625-9d42-b3f2955fe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f040e9-7871-4f18-addb-b1dd6301a3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5147df-7d44-4e1c-b1ff-af38e472a4b4}" ma:internalName="TaxCatchAll" ma:showField="CatchAllData" ma:web="28f040e9-7871-4f18-addb-b1dd6301a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ECFB8-A758-4D26-ACDD-DADD1CC43DDC}">
  <ds:schemaRefs>
    <ds:schemaRef ds:uri="http://purl.org/dc/terms/"/>
    <ds:schemaRef ds:uri="http://purl.org/dc/dcmitype/"/>
    <ds:schemaRef ds:uri="http://schemas.microsoft.com/office/2006/documentManagement/types"/>
    <ds:schemaRef ds:uri="http://purl.org/dc/elements/1.1/"/>
    <ds:schemaRef ds:uri="28f040e9-7871-4f18-addb-b1dd6301a3da"/>
    <ds:schemaRef ds:uri="http://schemas.microsoft.com/office/infopath/2007/PartnerControls"/>
    <ds:schemaRef ds:uri="http://schemas.openxmlformats.org/package/2006/metadata/core-properties"/>
    <ds:schemaRef ds:uri="c632dd1f-2594-4625-9d42-b3f2955fec4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60D4B02-55F9-46DB-8B9A-4BA9B82F0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2dd1f-2594-4625-9d42-b3f2955fec43"/>
    <ds:schemaRef ds:uri="28f040e9-7871-4f18-addb-b1dd6301a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5F1AD-C228-4D9D-9D1A-B346B7318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80756</TotalTime>
  <Words>1322</Words>
  <Application>Microsoft Office PowerPoint</Application>
  <PresentationFormat>Presentación en pantalla (16:9)</PresentationFormat>
  <Paragraphs>233</Paragraphs>
  <Slides>17</Slides>
  <Notes>17</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17</vt:i4>
      </vt:variant>
    </vt:vector>
  </HeadingPairs>
  <TitlesOfParts>
    <vt:vector size="31" baseType="lpstr">
      <vt:lpstr>Arial</vt:lpstr>
      <vt:lpstr>Arial Regular</vt:lpstr>
      <vt:lpstr>Arial,Sans-Serif</vt:lpstr>
      <vt:lpstr>Mark OT</vt:lpstr>
      <vt:lpstr>Mark OT Medium</vt:lpstr>
      <vt:lpstr>Montserrat Light</vt:lpstr>
      <vt:lpstr>Montserrat Medium</vt:lpstr>
      <vt:lpstr>Nexa Bold</vt:lpstr>
      <vt:lpstr>Wingdings</vt:lpstr>
      <vt:lpstr>Covers</vt:lpstr>
      <vt:lpstr>Dividers</vt:lpstr>
      <vt:lpstr>Slides</vt:lpstr>
      <vt:lpstr>Dividers</vt:lpstr>
      <vt:lpstr>Covers</vt:lpstr>
      <vt:lpstr>Fulbright Teaching Excellence and Achievement Program </vt:lpstr>
      <vt:lpstr>Agenda </vt:lpstr>
      <vt:lpstr>Participating Organizations </vt:lpstr>
      <vt:lpstr>Participating Organizations </vt:lpstr>
      <vt:lpstr>Fulbright TEA Program Overview </vt:lpstr>
      <vt:lpstr>Fulbright TEA Program Overview </vt:lpstr>
      <vt:lpstr>Program Eligibility Requirements </vt:lpstr>
      <vt:lpstr>Fulbright TEA Participating Countries/Territories </vt:lpstr>
      <vt:lpstr>Program Provisions </vt:lpstr>
      <vt:lpstr>Program Specific Regulations </vt:lpstr>
      <vt:lpstr>Fulbright Selection Process </vt:lpstr>
      <vt:lpstr>Selection Criteria </vt:lpstr>
      <vt:lpstr>Selection Criteria </vt:lpstr>
      <vt:lpstr>Academic Program Overview </vt:lpstr>
      <vt:lpstr>U.S. School Placements </vt:lpstr>
      <vt:lpstr>For more information about the Fulbright TEA Program please contact  (Post/Commission contact information) or  IREX at FulbrightTeach@irex.org  We look forward to receiving your application!  </vt:lpstr>
      <vt:lpstr>Thank You!</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Alejandro Sanchez Salcedo</cp:lastModifiedBy>
  <cp:revision>1280</cp:revision>
  <cp:lastPrinted>2019-09-09T15:36:49Z</cp:lastPrinted>
  <dcterms:created xsi:type="dcterms:W3CDTF">2013-04-14T18:18:29Z</dcterms:created>
  <dcterms:modified xsi:type="dcterms:W3CDTF">2024-02-20T17:18:51Z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0x010100A31DEFE9DF8D034E93251A10FF2EB60A</vt:lpwstr>
  </property>
  <property fmtid="{D5CDD505-2E9C-101B-9397-08002B2CF9AE}" pid="3" name="Order">
    <vt:r8>100</vt:r8>
  </property>
  <property fmtid="{D5CDD505-2E9C-101B-9397-08002B2CF9AE}" pid="4" name="MSIP_Label_1665d9ee-429a-4d5f-97cc-cfb56e044a6e_Enabled">
    <vt:lpwstr>True</vt:lpwstr>
  </property>
  <property fmtid="{D5CDD505-2E9C-101B-9397-08002B2CF9AE}" pid="5" name="MSIP_Label_1665d9ee-429a-4d5f-97cc-cfb56e044a6e_SiteId">
    <vt:lpwstr>66cf5074-5afe-48d1-a691-a12b2121f44b</vt:lpwstr>
  </property>
  <property fmtid="{D5CDD505-2E9C-101B-9397-08002B2CF9AE}" pid="6" name="MSIP_Label_1665d9ee-429a-4d5f-97cc-cfb56e044a6e_Owner">
    <vt:lpwstr>KubanMM@state.gov</vt:lpwstr>
  </property>
  <property fmtid="{D5CDD505-2E9C-101B-9397-08002B2CF9AE}" pid="7" name="MSIP_Label_1665d9ee-429a-4d5f-97cc-cfb56e044a6e_SetDate">
    <vt:lpwstr>2020-12-03T20:30:35.8628028Z</vt:lpwstr>
  </property>
  <property fmtid="{D5CDD505-2E9C-101B-9397-08002B2CF9AE}" pid="8" name="MSIP_Label_1665d9ee-429a-4d5f-97cc-cfb56e044a6e_Name">
    <vt:lpwstr>Unclassified</vt:lpwstr>
  </property>
  <property fmtid="{D5CDD505-2E9C-101B-9397-08002B2CF9AE}" pid="9" name="MSIP_Label_1665d9ee-429a-4d5f-97cc-cfb56e044a6e_Application">
    <vt:lpwstr>Microsoft Azure Information Protection</vt:lpwstr>
  </property>
  <property fmtid="{D5CDD505-2E9C-101B-9397-08002B2CF9AE}" pid="10" name="MSIP_Label_1665d9ee-429a-4d5f-97cc-cfb56e044a6e_ActionId">
    <vt:lpwstr>1941f5e7-dbde-40b3-956f-e69e01e6ba76</vt:lpwstr>
  </property>
  <property fmtid="{D5CDD505-2E9C-101B-9397-08002B2CF9AE}" pid="11" name="MSIP_Label_1665d9ee-429a-4d5f-97cc-cfb56e044a6e_Extended_MSFT_Method">
    <vt:lpwstr>Manual</vt:lpwstr>
  </property>
  <property fmtid="{D5CDD505-2E9C-101B-9397-08002B2CF9AE}" pid="12" name="Sensitivity">
    <vt:lpwstr>Unclassified</vt:lpwstr>
  </property>
  <property fmtid="{D5CDD505-2E9C-101B-9397-08002B2CF9AE}" pid="13" name="MediaServiceImageTags">
    <vt:lpwstr/>
  </property>
</Properties>
</file>